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9" r:id="rId2"/>
    <p:sldId id="262" r:id="rId3"/>
    <p:sldId id="256" r:id="rId4"/>
    <p:sldId id="260" r:id="rId5"/>
    <p:sldId id="261" r:id="rId6"/>
    <p:sldId id="257" r:id="rId7"/>
    <p:sldId id="258" r:id="rId8"/>
  </p:sldIdLst>
  <p:sldSz cx="10826750" cy="8120063" type="B4ISO"/>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73" d="100"/>
          <a:sy n="73"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C4359-0864-4A4E-B90A-EBC46080EB00}"/>
              </a:ext>
            </a:extLst>
          </p:cNvPr>
          <p:cNvSpPr>
            <a:spLocks noGrp="1"/>
          </p:cNvSpPr>
          <p:nvPr>
            <p:ph type="ctrTitle"/>
          </p:nvPr>
        </p:nvSpPr>
        <p:spPr>
          <a:xfrm>
            <a:off x="1353344" y="1328909"/>
            <a:ext cx="8120063" cy="2826985"/>
          </a:xfrm>
        </p:spPr>
        <p:txBody>
          <a:bodyPr anchor="b"/>
          <a:lstStyle>
            <a:lvl1pPr algn="ctr">
              <a:defRPr sz="5328"/>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F99906-06D4-467E-A886-303AEE2CD120}"/>
              </a:ext>
            </a:extLst>
          </p:cNvPr>
          <p:cNvSpPr>
            <a:spLocks noGrp="1"/>
          </p:cNvSpPr>
          <p:nvPr>
            <p:ph type="subTitle" idx="1"/>
          </p:nvPr>
        </p:nvSpPr>
        <p:spPr>
          <a:xfrm>
            <a:off x="1353344" y="4264913"/>
            <a:ext cx="8120063" cy="1960468"/>
          </a:xfrm>
        </p:spPr>
        <p:txBody>
          <a:bodyPr/>
          <a:lstStyle>
            <a:lvl1pPr marL="0" indent="0" algn="ctr">
              <a:buNone/>
              <a:defRPr sz="2131"/>
            </a:lvl1pPr>
            <a:lvl2pPr marL="405994" indent="0" algn="ctr">
              <a:buNone/>
              <a:defRPr sz="1776"/>
            </a:lvl2pPr>
            <a:lvl3pPr marL="811987" indent="0" algn="ctr">
              <a:buNone/>
              <a:defRPr sz="1598"/>
            </a:lvl3pPr>
            <a:lvl4pPr marL="1217981" indent="0" algn="ctr">
              <a:buNone/>
              <a:defRPr sz="1421"/>
            </a:lvl4pPr>
            <a:lvl5pPr marL="1623974" indent="0" algn="ctr">
              <a:buNone/>
              <a:defRPr sz="1421"/>
            </a:lvl5pPr>
            <a:lvl6pPr marL="2029968" indent="0" algn="ctr">
              <a:buNone/>
              <a:defRPr sz="1421"/>
            </a:lvl6pPr>
            <a:lvl7pPr marL="2435962" indent="0" algn="ctr">
              <a:buNone/>
              <a:defRPr sz="1421"/>
            </a:lvl7pPr>
            <a:lvl8pPr marL="2841955" indent="0" algn="ctr">
              <a:buNone/>
              <a:defRPr sz="1421"/>
            </a:lvl8pPr>
            <a:lvl9pPr marL="3247949" indent="0" algn="ctr">
              <a:buNone/>
              <a:defRPr sz="1421"/>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97A8971-A91A-4940-9E8D-71BC56EE3401}"/>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5" name="フッター プレースホルダー 4">
            <a:extLst>
              <a:ext uri="{FF2B5EF4-FFF2-40B4-BE49-F238E27FC236}">
                <a16:creationId xmlns:a16="http://schemas.microsoft.com/office/drawing/2014/main" id="{E6277029-20CC-40E5-BAC1-E85BF379B6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D6839B-A8CC-4B7E-8831-B4AAE0E40E18}"/>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222174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42C59-A804-4D71-9235-0B93DE6F374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D8E635-DD3E-4E5F-ACE1-7841065301D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0B947E-36BE-4985-BE2E-65316E90216B}"/>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5" name="フッター プレースホルダー 4">
            <a:extLst>
              <a:ext uri="{FF2B5EF4-FFF2-40B4-BE49-F238E27FC236}">
                <a16:creationId xmlns:a16="http://schemas.microsoft.com/office/drawing/2014/main" id="{DAA9C56C-5A6F-489D-A042-E2A919CF73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EE9B79-E37A-4A2F-9774-B093BC94E19F}"/>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326611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88EBD0B-C502-4104-9874-88D79FAD844E}"/>
              </a:ext>
            </a:extLst>
          </p:cNvPr>
          <p:cNvSpPr>
            <a:spLocks noGrp="1"/>
          </p:cNvSpPr>
          <p:nvPr>
            <p:ph type="title" orient="vert"/>
          </p:nvPr>
        </p:nvSpPr>
        <p:spPr>
          <a:xfrm>
            <a:off x="7747893" y="432318"/>
            <a:ext cx="2334518" cy="688137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563D38-63AC-4F21-9E8F-44D6EE6B8EDD}"/>
              </a:ext>
            </a:extLst>
          </p:cNvPr>
          <p:cNvSpPr>
            <a:spLocks noGrp="1"/>
          </p:cNvSpPr>
          <p:nvPr>
            <p:ph type="body" orient="vert" idx="1"/>
          </p:nvPr>
        </p:nvSpPr>
        <p:spPr>
          <a:xfrm>
            <a:off x="744339" y="432318"/>
            <a:ext cx="6868220" cy="68813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F7B61D-DE06-4545-80B2-BB0538B3EF4E}"/>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5" name="フッター プレースホルダー 4">
            <a:extLst>
              <a:ext uri="{FF2B5EF4-FFF2-40B4-BE49-F238E27FC236}">
                <a16:creationId xmlns:a16="http://schemas.microsoft.com/office/drawing/2014/main" id="{AE1CC24B-DB3A-4C59-A5DF-433A22CAB0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DEAF13-C714-484D-92BE-15B33319B45D}"/>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30619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811452" y="732343"/>
            <a:ext cx="9203848" cy="1889918"/>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811450" y="2802705"/>
            <a:ext cx="4534258" cy="40542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5481042" y="2802705"/>
            <a:ext cx="4533702" cy="40542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70283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738CF-92AC-4E7A-9F11-379F1F03BD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F8EE0A-BFB4-46F0-8002-9AAC13C8DF0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48ED37-6219-4E6E-B0BE-59A0AFCEDB22}"/>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5" name="フッター プレースホルダー 4">
            <a:extLst>
              <a:ext uri="{FF2B5EF4-FFF2-40B4-BE49-F238E27FC236}">
                <a16:creationId xmlns:a16="http://schemas.microsoft.com/office/drawing/2014/main" id="{457668D5-F364-411A-8048-3C841371F9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C940D8-2738-429F-AD6C-344A1D975B51}"/>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78300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340F4B-205E-46E9-89A2-C05AD9936C3F}"/>
              </a:ext>
            </a:extLst>
          </p:cNvPr>
          <p:cNvSpPr>
            <a:spLocks noGrp="1"/>
          </p:cNvSpPr>
          <p:nvPr>
            <p:ph type="title"/>
          </p:nvPr>
        </p:nvSpPr>
        <p:spPr>
          <a:xfrm>
            <a:off x="738700" y="2024378"/>
            <a:ext cx="9338072" cy="3377720"/>
          </a:xfrm>
        </p:spPr>
        <p:txBody>
          <a:bodyPr anchor="b"/>
          <a:lstStyle>
            <a:lvl1pPr>
              <a:defRPr sz="5328"/>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88B688-89D6-46AF-8382-752A2E98B89F}"/>
              </a:ext>
            </a:extLst>
          </p:cNvPr>
          <p:cNvSpPr>
            <a:spLocks noGrp="1"/>
          </p:cNvSpPr>
          <p:nvPr>
            <p:ph type="body" idx="1"/>
          </p:nvPr>
        </p:nvSpPr>
        <p:spPr>
          <a:xfrm>
            <a:off x="738700" y="5434053"/>
            <a:ext cx="9338072" cy="1776263"/>
          </a:xfrm>
        </p:spPr>
        <p:txBody>
          <a:bodyPr/>
          <a:lstStyle>
            <a:lvl1pPr marL="0" indent="0">
              <a:buNone/>
              <a:defRPr sz="2131">
                <a:solidFill>
                  <a:schemeClr val="tx1">
                    <a:tint val="75000"/>
                  </a:schemeClr>
                </a:solidFill>
              </a:defRPr>
            </a:lvl1pPr>
            <a:lvl2pPr marL="405994" indent="0">
              <a:buNone/>
              <a:defRPr sz="1776">
                <a:solidFill>
                  <a:schemeClr val="tx1">
                    <a:tint val="75000"/>
                  </a:schemeClr>
                </a:solidFill>
              </a:defRPr>
            </a:lvl2pPr>
            <a:lvl3pPr marL="811987" indent="0">
              <a:buNone/>
              <a:defRPr sz="1598">
                <a:solidFill>
                  <a:schemeClr val="tx1">
                    <a:tint val="75000"/>
                  </a:schemeClr>
                </a:solidFill>
              </a:defRPr>
            </a:lvl3pPr>
            <a:lvl4pPr marL="1217981" indent="0">
              <a:buNone/>
              <a:defRPr sz="1421">
                <a:solidFill>
                  <a:schemeClr val="tx1">
                    <a:tint val="75000"/>
                  </a:schemeClr>
                </a:solidFill>
              </a:defRPr>
            </a:lvl4pPr>
            <a:lvl5pPr marL="1623974" indent="0">
              <a:buNone/>
              <a:defRPr sz="1421">
                <a:solidFill>
                  <a:schemeClr val="tx1">
                    <a:tint val="75000"/>
                  </a:schemeClr>
                </a:solidFill>
              </a:defRPr>
            </a:lvl5pPr>
            <a:lvl6pPr marL="2029968" indent="0">
              <a:buNone/>
              <a:defRPr sz="1421">
                <a:solidFill>
                  <a:schemeClr val="tx1">
                    <a:tint val="75000"/>
                  </a:schemeClr>
                </a:solidFill>
              </a:defRPr>
            </a:lvl6pPr>
            <a:lvl7pPr marL="2435962" indent="0">
              <a:buNone/>
              <a:defRPr sz="1421">
                <a:solidFill>
                  <a:schemeClr val="tx1">
                    <a:tint val="75000"/>
                  </a:schemeClr>
                </a:solidFill>
              </a:defRPr>
            </a:lvl7pPr>
            <a:lvl8pPr marL="2841955" indent="0">
              <a:buNone/>
              <a:defRPr sz="1421">
                <a:solidFill>
                  <a:schemeClr val="tx1">
                    <a:tint val="75000"/>
                  </a:schemeClr>
                </a:solidFill>
              </a:defRPr>
            </a:lvl8pPr>
            <a:lvl9pPr marL="3247949" indent="0">
              <a:buNone/>
              <a:defRPr sz="1421">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10FFA9C-19D4-42B9-9B7B-04C6CC9AC683}"/>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5" name="フッター プレースホルダー 4">
            <a:extLst>
              <a:ext uri="{FF2B5EF4-FFF2-40B4-BE49-F238E27FC236}">
                <a16:creationId xmlns:a16="http://schemas.microsoft.com/office/drawing/2014/main" id="{71B7070A-B65D-4228-B169-2B128444F6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E05A3D-7C5E-489F-9631-D2CBE2C18478}"/>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14233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2AADF2-1845-4134-8C4F-58DCFF1D4B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E9DFE0-2747-4C8C-B653-371AE1763C1F}"/>
              </a:ext>
            </a:extLst>
          </p:cNvPr>
          <p:cNvSpPr>
            <a:spLocks noGrp="1"/>
          </p:cNvSpPr>
          <p:nvPr>
            <p:ph sz="half" idx="1"/>
          </p:nvPr>
        </p:nvSpPr>
        <p:spPr>
          <a:xfrm>
            <a:off x="744339" y="2161591"/>
            <a:ext cx="4601369" cy="515210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CF286BA-9CAD-4DC0-B1D1-4E127851CB82}"/>
              </a:ext>
            </a:extLst>
          </p:cNvPr>
          <p:cNvSpPr>
            <a:spLocks noGrp="1"/>
          </p:cNvSpPr>
          <p:nvPr>
            <p:ph sz="half" idx="2"/>
          </p:nvPr>
        </p:nvSpPr>
        <p:spPr>
          <a:xfrm>
            <a:off x="5481042" y="2161591"/>
            <a:ext cx="4601369" cy="515210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F0B5FD3-AED9-4424-9190-93441E9A7203}"/>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6" name="フッター プレースホルダー 5">
            <a:extLst>
              <a:ext uri="{FF2B5EF4-FFF2-40B4-BE49-F238E27FC236}">
                <a16:creationId xmlns:a16="http://schemas.microsoft.com/office/drawing/2014/main" id="{CC172D6A-F0F3-46D5-A993-121ECB3306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CEFDE7-76B7-4F9F-9EC4-C8BD202AC16B}"/>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24511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6727F-73FA-40F3-B95B-A82638FE9176}"/>
              </a:ext>
            </a:extLst>
          </p:cNvPr>
          <p:cNvSpPr>
            <a:spLocks noGrp="1"/>
          </p:cNvSpPr>
          <p:nvPr>
            <p:ph type="title"/>
          </p:nvPr>
        </p:nvSpPr>
        <p:spPr>
          <a:xfrm>
            <a:off x="745749" y="432319"/>
            <a:ext cx="9338072" cy="1569504"/>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3B0FCC-050F-4C6A-BBA4-0F20C96BD926}"/>
              </a:ext>
            </a:extLst>
          </p:cNvPr>
          <p:cNvSpPr>
            <a:spLocks noGrp="1"/>
          </p:cNvSpPr>
          <p:nvPr>
            <p:ph type="body" idx="1"/>
          </p:nvPr>
        </p:nvSpPr>
        <p:spPr>
          <a:xfrm>
            <a:off x="745750" y="1990544"/>
            <a:ext cx="4580222" cy="975535"/>
          </a:xfr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6F8F3E4-0194-4837-94D0-178A9513E65F}"/>
              </a:ext>
            </a:extLst>
          </p:cNvPr>
          <p:cNvSpPr>
            <a:spLocks noGrp="1"/>
          </p:cNvSpPr>
          <p:nvPr>
            <p:ph sz="half" idx="2"/>
          </p:nvPr>
        </p:nvSpPr>
        <p:spPr>
          <a:xfrm>
            <a:off x="745750" y="2966078"/>
            <a:ext cx="4580222" cy="43626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265A1F2-7687-4BF8-BD2E-D670DCB3CEB9}"/>
              </a:ext>
            </a:extLst>
          </p:cNvPr>
          <p:cNvSpPr>
            <a:spLocks noGrp="1"/>
          </p:cNvSpPr>
          <p:nvPr>
            <p:ph type="body" sz="quarter" idx="3"/>
          </p:nvPr>
        </p:nvSpPr>
        <p:spPr>
          <a:xfrm>
            <a:off x="5481042" y="1990544"/>
            <a:ext cx="4602779" cy="975535"/>
          </a:xfr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F6DF8BF-4C1F-4E5F-84B0-7473B681E3C6}"/>
              </a:ext>
            </a:extLst>
          </p:cNvPr>
          <p:cNvSpPr>
            <a:spLocks noGrp="1"/>
          </p:cNvSpPr>
          <p:nvPr>
            <p:ph sz="quarter" idx="4"/>
          </p:nvPr>
        </p:nvSpPr>
        <p:spPr>
          <a:xfrm>
            <a:off x="5481042" y="2966078"/>
            <a:ext cx="4602779" cy="43626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C6E666C-AE88-4CD4-A82A-52F802C3E3A9}"/>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8" name="フッター プレースホルダー 7">
            <a:extLst>
              <a:ext uri="{FF2B5EF4-FFF2-40B4-BE49-F238E27FC236}">
                <a16:creationId xmlns:a16="http://schemas.microsoft.com/office/drawing/2014/main" id="{9E26A1F1-0485-4694-BBDE-714A97CE93A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DD86E51-F211-499B-A08F-BB0176BD7EFA}"/>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230618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3D9A45-D88F-41A6-B623-97BF1500A3F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CFF0795-B4AF-48A7-84EF-F94CF4CA66CF}"/>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4" name="フッター プレースホルダー 3">
            <a:extLst>
              <a:ext uri="{FF2B5EF4-FFF2-40B4-BE49-F238E27FC236}">
                <a16:creationId xmlns:a16="http://schemas.microsoft.com/office/drawing/2014/main" id="{F123F34B-F30A-4016-B1D7-8C9D8F13B1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BEFEDA-7B9E-45BF-BE71-8D1B52C73EF5}"/>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202675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CF53A6-50A5-4E71-92E2-D28146588439}"/>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3" name="フッター プレースホルダー 2">
            <a:extLst>
              <a:ext uri="{FF2B5EF4-FFF2-40B4-BE49-F238E27FC236}">
                <a16:creationId xmlns:a16="http://schemas.microsoft.com/office/drawing/2014/main" id="{2E3C7862-9846-413D-866A-61A93B0F0C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78F106-4184-4953-A158-ED4DE635CFCF}"/>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301316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8A06AB-6C62-4308-89BB-467779E12293}"/>
              </a:ext>
            </a:extLst>
          </p:cNvPr>
          <p:cNvSpPr>
            <a:spLocks noGrp="1"/>
          </p:cNvSpPr>
          <p:nvPr>
            <p:ph type="title"/>
          </p:nvPr>
        </p:nvSpPr>
        <p:spPr>
          <a:xfrm>
            <a:off x="745750" y="541338"/>
            <a:ext cx="3491908" cy="1894681"/>
          </a:xfrm>
        </p:spPr>
        <p:txBody>
          <a:bodyPr anchor="b"/>
          <a:lstStyle>
            <a:lvl1pPr>
              <a:defRPr sz="2842"/>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A124E4-71CB-43FD-9171-F3300F97054F}"/>
              </a:ext>
            </a:extLst>
          </p:cNvPr>
          <p:cNvSpPr>
            <a:spLocks noGrp="1"/>
          </p:cNvSpPr>
          <p:nvPr>
            <p:ph idx="1"/>
          </p:nvPr>
        </p:nvSpPr>
        <p:spPr>
          <a:xfrm>
            <a:off x="4602779" y="1169139"/>
            <a:ext cx="5481042" cy="5770508"/>
          </a:xfrm>
        </p:spPr>
        <p:txBody>
          <a:bodyPr/>
          <a:lstStyle>
            <a:lvl1pPr>
              <a:defRPr sz="2842"/>
            </a:lvl1pPr>
            <a:lvl2pPr>
              <a:defRPr sz="2486"/>
            </a:lvl2pPr>
            <a:lvl3pPr>
              <a:defRPr sz="2131"/>
            </a:lvl3pPr>
            <a:lvl4pPr>
              <a:defRPr sz="1776"/>
            </a:lvl4pPr>
            <a:lvl5pPr>
              <a:defRPr sz="1776"/>
            </a:lvl5pPr>
            <a:lvl6pPr>
              <a:defRPr sz="1776"/>
            </a:lvl6pPr>
            <a:lvl7pPr>
              <a:defRPr sz="1776"/>
            </a:lvl7pPr>
            <a:lvl8pPr>
              <a:defRPr sz="1776"/>
            </a:lvl8pPr>
            <a:lvl9pPr>
              <a:defRPr sz="177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49C471F-BEA6-4998-8EFA-47CDFB848955}"/>
              </a:ext>
            </a:extLst>
          </p:cNvPr>
          <p:cNvSpPr>
            <a:spLocks noGrp="1"/>
          </p:cNvSpPr>
          <p:nvPr>
            <p:ph type="body" sz="half" idx="2"/>
          </p:nvPr>
        </p:nvSpPr>
        <p:spPr>
          <a:xfrm>
            <a:off x="745750" y="2436019"/>
            <a:ext cx="3491908" cy="4513026"/>
          </a:xfr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478FC3-77F9-41F4-BFB0-58EFB221A6AD}"/>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6" name="フッター プレースホルダー 5">
            <a:extLst>
              <a:ext uri="{FF2B5EF4-FFF2-40B4-BE49-F238E27FC236}">
                <a16:creationId xmlns:a16="http://schemas.microsoft.com/office/drawing/2014/main" id="{A4C3C9DD-CEE9-4FFC-AA61-A9CE6FF74B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8EED837-04E1-404F-87E8-C6652473265D}"/>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344161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634FE-34B1-49EB-9E07-100A83BC3E3A}"/>
              </a:ext>
            </a:extLst>
          </p:cNvPr>
          <p:cNvSpPr>
            <a:spLocks noGrp="1"/>
          </p:cNvSpPr>
          <p:nvPr>
            <p:ph type="title"/>
          </p:nvPr>
        </p:nvSpPr>
        <p:spPr>
          <a:xfrm>
            <a:off x="745750" y="541338"/>
            <a:ext cx="3491908" cy="1894681"/>
          </a:xfrm>
        </p:spPr>
        <p:txBody>
          <a:bodyPr anchor="b"/>
          <a:lstStyle>
            <a:lvl1pPr>
              <a:defRPr sz="2842"/>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F888F38-B5E9-432A-AAA6-6B21C65C9E7E}"/>
              </a:ext>
            </a:extLst>
          </p:cNvPr>
          <p:cNvSpPr>
            <a:spLocks noGrp="1"/>
          </p:cNvSpPr>
          <p:nvPr>
            <p:ph type="pic" idx="1"/>
          </p:nvPr>
        </p:nvSpPr>
        <p:spPr>
          <a:xfrm>
            <a:off x="4602779" y="1169139"/>
            <a:ext cx="5481042" cy="5770508"/>
          </a:xfrm>
        </p:spPr>
        <p:txBody>
          <a:bodyPr/>
          <a:lstStyle>
            <a:lvl1pPr marL="0" indent="0">
              <a:buNone/>
              <a:defRPr sz="2842"/>
            </a:lvl1pPr>
            <a:lvl2pPr marL="405994" indent="0">
              <a:buNone/>
              <a:defRPr sz="2486"/>
            </a:lvl2pPr>
            <a:lvl3pPr marL="811987" indent="0">
              <a:buNone/>
              <a:defRPr sz="2131"/>
            </a:lvl3pPr>
            <a:lvl4pPr marL="1217981" indent="0">
              <a:buNone/>
              <a:defRPr sz="1776"/>
            </a:lvl4pPr>
            <a:lvl5pPr marL="1623974" indent="0">
              <a:buNone/>
              <a:defRPr sz="1776"/>
            </a:lvl5pPr>
            <a:lvl6pPr marL="2029968" indent="0">
              <a:buNone/>
              <a:defRPr sz="1776"/>
            </a:lvl6pPr>
            <a:lvl7pPr marL="2435962" indent="0">
              <a:buNone/>
              <a:defRPr sz="1776"/>
            </a:lvl7pPr>
            <a:lvl8pPr marL="2841955" indent="0">
              <a:buNone/>
              <a:defRPr sz="1776"/>
            </a:lvl8pPr>
            <a:lvl9pPr marL="3247949" indent="0">
              <a:buNone/>
              <a:defRPr sz="1776"/>
            </a:lvl9pPr>
          </a:lstStyle>
          <a:p>
            <a:endParaRPr kumimoji="1" lang="ja-JP" altLang="en-US"/>
          </a:p>
        </p:txBody>
      </p:sp>
      <p:sp>
        <p:nvSpPr>
          <p:cNvPr id="4" name="テキスト プレースホルダー 3">
            <a:extLst>
              <a:ext uri="{FF2B5EF4-FFF2-40B4-BE49-F238E27FC236}">
                <a16:creationId xmlns:a16="http://schemas.microsoft.com/office/drawing/2014/main" id="{336D9DE0-3BB8-4890-9E94-14A685CC0CD4}"/>
              </a:ext>
            </a:extLst>
          </p:cNvPr>
          <p:cNvSpPr>
            <a:spLocks noGrp="1"/>
          </p:cNvSpPr>
          <p:nvPr>
            <p:ph type="body" sz="half" idx="2"/>
          </p:nvPr>
        </p:nvSpPr>
        <p:spPr>
          <a:xfrm>
            <a:off x="745750" y="2436019"/>
            <a:ext cx="3491908" cy="4513026"/>
          </a:xfr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32D08D-0BDE-4E02-85D9-1FA7876DB5D2}"/>
              </a:ext>
            </a:extLst>
          </p:cNvPr>
          <p:cNvSpPr>
            <a:spLocks noGrp="1"/>
          </p:cNvSpPr>
          <p:nvPr>
            <p:ph type="dt" sz="half" idx="10"/>
          </p:nvPr>
        </p:nvSpPr>
        <p:spPr/>
        <p:txBody>
          <a:bodyPr/>
          <a:lstStyle/>
          <a:p>
            <a:fld id="{35F79105-947F-4472-9513-A77FD4B793EF}" type="datetimeFigureOut">
              <a:rPr kumimoji="1" lang="ja-JP" altLang="en-US" smtClean="0"/>
              <a:t>2021/11/3</a:t>
            </a:fld>
            <a:endParaRPr kumimoji="1" lang="ja-JP" altLang="en-US"/>
          </a:p>
        </p:txBody>
      </p:sp>
      <p:sp>
        <p:nvSpPr>
          <p:cNvPr id="6" name="フッター プレースホルダー 5">
            <a:extLst>
              <a:ext uri="{FF2B5EF4-FFF2-40B4-BE49-F238E27FC236}">
                <a16:creationId xmlns:a16="http://schemas.microsoft.com/office/drawing/2014/main" id="{46A81CAB-C8D4-4178-9C59-DA4E3810D9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962AEC-4661-4374-8CFB-52E9CF075C22}"/>
              </a:ext>
            </a:extLst>
          </p:cNvPr>
          <p:cNvSpPr>
            <a:spLocks noGrp="1"/>
          </p:cNvSpPr>
          <p:nvPr>
            <p:ph type="sldNum" sz="quarter" idx="12"/>
          </p:nvPr>
        </p:nvSpPr>
        <p:spPr/>
        <p:txBody>
          <a:body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230500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73F5EF-A46D-44E7-AFD2-0DE2E09B9A2C}"/>
              </a:ext>
            </a:extLst>
          </p:cNvPr>
          <p:cNvSpPr>
            <a:spLocks noGrp="1"/>
          </p:cNvSpPr>
          <p:nvPr>
            <p:ph type="title"/>
          </p:nvPr>
        </p:nvSpPr>
        <p:spPr>
          <a:xfrm>
            <a:off x="744339" y="432319"/>
            <a:ext cx="9338072" cy="156950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A7C515-7482-483B-A654-6CE24C3D0FE1}"/>
              </a:ext>
            </a:extLst>
          </p:cNvPr>
          <p:cNvSpPr>
            <a:spLocks noGrp="1"/>
          </p:cNvSpPr>
          <p:nvPr>
            <p:ph type="body" idx="1"/>
          </p:nvPr>
        </p:nvSpPr>
        <p:spPr>
          <a:xfrm>
            <a:off x="744339" y="2161591"/>
            <a:ext cx="9338072" cy="515210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1FB9A2-DE43-4C70-B5D1-CAEDACBB4724}"/>
              </a:ext>
            </a:extLst>
          </p:cNvPr>
          <p:cNvSpPr>
            <a:spLocks noGrp="1"/>
          </p:cNvSpPr>
          <p:nvPr>
            <p:ph type="dt" sz="half" idx="2"/>
          </p:nvPr>
        </p:nvSpPr>
        <p:spPr>
          <a:xfrm>
            <a:off x="744339" y="7526096"/>
            <a:ext cx="2436019" cy="432318"/>
          </a:xfrm>
          <a:prstGeom prst="rect">
            <a:avLst/>
          </a:prstGeom>
        </p:spPr>
        <p:txBody>
          <a:bodyPr vert="horz" lIns="91440" tIns="45720" rIns="91440" bIns="45720" rtlCol="0" anchor="ctr"/>
          <a:lstStyle>
            <a:lvl1pPr algn="l">
              <a:defRPr sz="1066">
                <a:solidFill>
                  <a:schemeClr val="tx1">
                    <a:tint val="75000"/>
                  </a:schemeClr>
                </a:solidFill>
              </a:defRPr>
            </a:lvl1pPr>
          </a:lstStyle>
          <a:p>
            <a:fld id="{35F79105-947F-4472-9513-A77FD4B793EF}" type="datetimeFigureOut">
              <a:rPr kumimoji="1" lang="ja-JP" altLang="en-US" smtClean="0"/>
              <a:t>2021/11/3</a:t>
            </a:fld>
            <a:endParaRPr kumimoji="1" lang="ja-JP" altLang="en-US"/>
          </a:p>
        </p:txBody>
      </p:sp>
      <p:sp>
        <p:nvSpPr>
          <p:cNvPr id="5" name="フッター プレースホルダー 4">
            <a:extLst>
              <a:ext uri="{FF2B5EF4-FFF2-40B4-BE49-F238E27FC236}">
                <a16:creationId xmlns:a16="http://schemas.microsoft.com/office/drawing/2014/main" id="{5AD905F1-3686-42D5-A657-66813EBBF0F9}"/>
              </a:ext>
            </a:extLst>
          </p:cNvPr>
          <p:cNvSpPr>
            <a:spLocks noGrp="1"/>
          </p:cNvSpPr>
          <p:nvPr>
            <p:ph type="ftr" sz="quarter" idx="3"/>
          </p:nvPr>
        </p:nvSpPr>
        <p:spPr>
          <a:xfrm>
            <a:off x="3586361" y="7526096"/>
            <a:ext cx="3654028" cy="432318"/>
          </a:xfrm>
          <a:prstGeom prst="rect">
            <a:avLst/>
          </a:prstGeom>
        </p:spPr>
        <p:txBody>
          <a:bodyPr vert="horz" lIns="91440" tIns="45720" rIns="91440" bIns="45720" rtlCol="0" anchor="ctr"/>
          <a:lstStyle>
            <a:lvl1pPr algn="ctr">
              <a:defRPr sz="1066">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9C1E1DA-AAD5-4F1B-ADF0-4AE33199DAB3}"/>
              </a:ext>
            </a:extLst>
          </p:cNvPr>
          <p:cNvSpPr>
            <a:spLocks noGrp="1"/>
          </p:cNvSpPr>
          <p:nvPr>
            <p:ph type="sldNum" sz="quarter" idx="4"/>
          </p:nvPr>
        </p:nvSpPr>
        <p:spPr>
          <a:xfrm>
            <a:off x="7646392" y="7526096"/>
            <a:ext cx="2436019" cy="432318"/>
          </a:xfrm>
          <a:prstGeom prst="rect">
            <a:avLst/>
          </a:prstGeom>
        </p:spPr>
        <p:txBody>
          <a:bodyPr vert="horz" lIns="91440" tIns="45720" rIns="91440" bIns="45720" rtlCol="0" anchor="ctr"/>
          <a:lstStyle>
            <a:lvl1pPr algn="r">
              <a:defRPr sz="1066">
                <a:solidFill>
                  <a:schemeClr val="tx1">
                    <a:tint val="75000"/>
                  </a:schemeClr>
                </a:solidFill>
              </a:defRPr>
            </a:lvl1pPr>
          </a:lstStyle>
          <a:p>
            <a:fld id="{1028169A-991D-4D86-88F5-A9488A9D90E8}" type="slidenum">
              <a:rPr kumimoji="1" lang="ja-JP" altLang="en-US" smtClean="0"/>
              <a:t>‹#›</a:t>
            </a:fld>
            <a:endParaRPr kumimoji="1" lang="ja-JP" altLang="en-US"/>
          </a:p>
        </p:txBody>
      </p:sp>
    </p:spTree>
    <p:extLst>
      <p:ext uri="{BB962C8B-B14F-4D97-AF65-F5344CB8AC3E}">
        <p14:creationId xmlns:p14="http://schemas.microsoft.com/office/powerpoint/2010/main" val="31139416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811987" rtl="0" eaLnBrk="1" latinLnBrk="0" hangingPunct="1">
        <a:lnSpc>
          <a:spcPct val="90000"/>
        </a:lnSpc>
        <a:spcBef>
          <a:spcPct val="0"/>
        </a:spcBef>
        <a:buNone/>
        <a:defRPr kumimoji="1" sz="3907" kern="1200">
          <a:solidFill>
            <a:schemeClr val="tx1"/>
          </a:solidFill>
          <a:latin typeface="+mj-lt"/>
          <a:ea typeface="+mj-ea"/>
          <a:cs typeface="+mj-cs"/>
        </a:defRPr>
      </a:lvl1pPr>
    </p:titleStyle>
    <p:bodyStyle>
      <a:lvl1pPr marL="202997" indent="-202997" algn="l" defTabSz="811987" rtl="0" eaLnBrk="1" latinLnBrk="0" hangingPunct="1">
        <a:lnSpc>
          <a:spcPct val="90000"/>
        </a:lnSpc>
        <a:spcBef>
          <a:spcPts val="888"/>
        </a:spcBef>
        <a:buFont typeface="Arial" panose="020B0604020202020204" pitchFamily="34" charset="0"/>
        <a:buChar char="•"/>
        <a:defRPr kumimoji="1" sz="2486" kern="1200">
          <a:solidFill>
            <a:schemeClr val="tx1"/>
          </a:solidFill>
          <a:latin typeface="+mn-lt"/>
          <a:ea typeface="+mn-ea"/>
          <a:cs typeface="+mn-cs"/>
        </a:defRPr>
      </a:lvl1pPr>
      <a:lvl2pPr marL="608990" indent="-202997" algn="l" defTabSz="811987" rtl="0" eaLnBrk="1" latinLnBrk="0" hangingPunct="1">
        <a:lnSpc>
          <a:spcPct val="90000"/>
        </a:lnSpc>
        <a:spcBef>
          <a:spcPts val="444"/>
        </a:spcBef>
        <a:buFont typeface="Arial" panose="020B0604020202020204" pitchFamily="34" charset="0"/>
        <a:buChar char="•"/>
        <a:defRPr kumimoji="1" sz="2131" kern="1200">
          <a:solidFill>
            <a:schemeClr val="tx1"/>
          </a:solidFill>
          <a:latin typeface="+mn-lt"/>
          <a:ea typeface="+mn-ea"/>
          <a:cs typeface="+mn-cs"/>
        </a:defRPr>
      </a:lvl2pPr>
      <a:lvl3pPr marL="1014984" indent="-202997" algn="l" defTabSz="811987" rtl="0" eaLnBrk="1" latinLnBrk="0" hangingPunct="1">
        <a:lnSpc>
          <a:spcPct val="90000"/>
        </a:lnSpc>
        <a:spcBef>
          <a:spcPts val="444"/>
        </a:spcBef>
        <a:buFont typeface="Arial" panose="020B0604020202020204" pitchFamily="34" charset="0"/>
        <a:buChar char="•"/>
        <a:defRPr kumimoji="1" sz="1776" kern="1200">
          <a:solidFill>
            <a:schemeClr val="tx1"/>
          </a:solidFill>
          <a:latin typeface="+mn-lt"/>
          <a:ea typeface="+mn-ea"/>
          <a:cs typeface="+mn-cs"/>
        </a:defRPr>
      </a:lvl3pPr>
      <a:lvl4pPr marL="1420978"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4pPr>
      <a:lvl5pPr marL="1826971"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5pPr>
      <a:lvl6pPr marL="2232965"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6pPr>
      <a:lvl7pPr marL="2638958"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7pPr>
      <a:lvl8pPr marL="3044952"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8pPr>
      <a:lvl9pPr marL="3450946"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9pPr>
    </p:bodyStyle>
    <p:otherStyle>
      <a:defPPr>
        <a:defRPr lang="ja-JP"/>
      </a:defPPr>
      <a:lvl1pPr marL="0" algn="l" defTabSz="811987" rtl="0" eaLnBrk="1" latinLnBrk="0" hangingPunct="1">
        <a:defRPr kumimoji="1" sz="1598" kern="1200">
          <a:solidFill>
            <a:schemeClr val="tx1"/>
          </a:solidFill>
          <a:latin typeface="+mn-lt"/>
          <a:ea typeface="+mn-ea"/>
          <a:cs typeface="+mn-cs"/>
        </a:defRPr>
      </a:lvl1pPr>
      <a:lvl2pPr marL="405994" algn="l" defTabSz="811987" rtl="0" eaLnBrk="1" latinLnBrk="0" hangingPunct="1">
        <a:defRPr kumimoji="1" sz="1598" kern="1200">
          <a:solidFill>
            <a:schemeClr val="tx1"/>
          </a:solidFill>
          <a:latin typeface="+mn-lt"/>
          <a:ea typeface="+mn-ea"/>
          <a:cs typeface="+mn-cs"/>
        </a:defRPr>
      </a:lvl2pPr>
      <a:lvl3pPr marL="811987" algn="l" defTabSz="811987" rtl="0" eaLnBrk="1" latinLnBrk="0" hangingPunct="1">
        <a:defRPr kumimoji="1" sz="1598" kern="1200">
          <a:solidFill>
            <a:schemeClr val="tx1"/>
          </a:solidFill>
          <a:latin typeface="+mn-lt"/>
          <a:ea typeface="+mn-ea"/>
          <a:cs typeface="+mn-cs"/>
        </a:defRPr>
      </a:lvl3pPr>
      <a:lvl4pPr marL="1217981" algn="l" defTabSz="811987" rtl="0" eaLnBrk="1" latinLnBrk="0" hangingPunct="1">
        <a:defRPr kumimoji="1" sz="1598" kern="1200">
          <a:solidFill>
            <a:schemeClr val="tx1"/>
          </a:solidFill>
          <a:latin typeface="+mn-lt"/>
          <a:ea typeface="+mn-ea"/>
          <a:cs typeface="+mn-cs"/>
        </a:defRPr>
      </a:lvl4pPr>
      <a:lvl5pPr marL="1623974" algn="l" defTabSz="811987" rtl="0" eaLnBrk="1" latinLnBrk="0" hangingPunct="1">
        <a:defRPr kumimoji="1" sz="1598" kern="1200">
          <a:solidFill>
            <a:schemeClr val="tx1"/>
          </a:solidFill>
          <a:latin typeface="+mn-lt"/>
          <a:ea typeface="+mn-ea"/>
          <a:cs typeface="+mn-cs"/>
        </a:defRPr>
      </a:lvl5pPr>
      <a:lvl6pPr marL="2029968" algn="l" defTabSz="811987" rtl="0" eaLnBrk="1" latinLnBrk="0" hangingPunct="1">
        <a:defRPr kumimoji="1" sz="1598" kern="1200">
          <a:solidFill>
            <a:schemeClr val="tx1"/>
          </a:solidFill>
          <a:latin typeface="+mn-lt"/>
          <a:ea typeface="+mn-ea"/>
          <a:cs typeface="+mn-cs"/>
        </a:defRPr>
      </a:lvl6pPr>
      <a:lvl7pPr marL="2435962" algn="l" defTabSz="811987" rtl="0" eaLnBrk="1" latinLnBrk="0" hangingPunct="1">
        <a:defRPr kumimoji="1" sz="1598" kern="1200">
          <a:solidFill>
            <a:schemeClr val="tx1"/>
          </a:solidFill>
          <a:latin typeface="+mn-lt"/>
          <a:ea typeface="+mn-ea"/>
          <a:cs typeface="+mn-cs"/>
        </a:defRPr>
      </a:lvl7pPr>
      <a:lvl8pPr marL="2841955" algn="l" defTabSz="811987" rtl="0" eaLnBrk="1" latinLnBrk="0" hangingPunct="1">
        <a:defRPr kumimoji="1" sz="1598" kern="1200">
          <a:solidFill>
            <a:schemeClr val="tx1"/>
          </a:solidFill>
          <a:latin typeface="+mn-lt"/>
          <a:ea typeface="+mn-ea"/>
          <a:cs typeface="+mn-cs"/>
        </a:defRPr>
      </a:lvl8pPr>
      <a:lvl9pPr marL="3247949" algn="l" defTabSz="811987" rtl="0" eaLnBrk="1" latinLnBrk="0" hangingPunct="1">
        <a:defRPr kumimoji="1" sz="15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18" Type="http://schemas.microsoft.com/office/2007/relationships/hdphoto" Target="../media/hdphoto6.wdp"/><Relationship Id="rId26" Type="http://schemas.openxmlformats.org/officeDocument/2006/relationships/image" Target="../media/image16.png"/><Relationship Id="rId3" Type="http://schemas.microsoft.com/office/2007/relationships/hdphoto" Target="../media/hdphoto1.wdp"/><Relationship Id="rId21" Type="http://schemas.microsoft.com/office/2007/relationships/hdphoto" Target="../media/hdphoto7.wdp"/><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1.png"/><Relationship Id="rId25" Type="http://schemas.microsoft.com/office/2007/relationships/hdphoto" Target="../media/hdphoto9.wdp"/><Relationship Id="rId2" Type="http://schemas.openxmlformats.org/officeDocument/2006/relationships/image" Target="../media/image1.png"/><Relationship Id="rId16" Type="http://schemas.microsoft.com/office/2007/relationships/hdphoto" Target="../media/hdphoto5.wdp"/><Relationship Id="rId20" Type="http://schemas.openxmlformats.org/officeDocument/2006/relationships/image" Target="../media/image13.png"/><Relationship Id="rId29" Type="http://schemas.microsoft.com/office/2007/relationships/hdphoto" Target="../media/hdphoto11.wdp"/><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15.png"/><Relationship Id="rId32" Type="http://schemas.openxmlformats.org/officeDocument/2006/relationships/image" Target="../media/image19.png"/><Relationship Id="rId5" Type="http://schemas.microsoft.com/office/2007/relationships/hdphoto" Target="../media/hdphoto2.wdp"/><Relationship Id="rId15" Type="http://schemas.openxmlformats.org/officeDocument/2006/relationships/image" Target="../media/image10.png"/><Relationship Id="rId23" Type="http://schemas.microsoft.com/office/2007/relationships/hdphoto" Target="../media/hdphoto8.wdp"/><Relationship Id="rId28" Type="http://schemas.openxmlformats.org/officeDocument/2006/relationships/image" Target="../media/image17.png"/><Relationship Id="rId10" Type="http://schemas.openxmlformats.org/officeDocument/2006/relationships/image" Target="../media/image6.png"/><Relationship Id="rId19" Type="http://schemas.openxmlformats.org/officeDocument/2006/relationships/image" Target="../media/image12.png"/><Relationship Id="rId31" Type="http://schemas.microsoft.com/office/2007/relationships/hdphoto" Target="../media/hdphoto12.wdp"/><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png"/><Relationship Id="rId22" Type="http://schemas.openxmlformats.org/officeDocument/2006/relationships/image" Target="../media/image14.png"/><Relationship Id="rId27" Type="http://schemas.microsoft.com/office/2007/relationships/hdphoto" Target="../media/hdphoto10.wdp"/><Relationship Id="rId30"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26.png"/><Relationship Id="rId3" Type="http://schemas.openxmlformats.org/officeDocument/2006/relationships/package" Target="../embeddings/Microsoft_Excel_Worksheet.xlsx"/><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emf"/><Relationship Id="rId11" Type="http://schemas.microsoft.com/office/2007/relationships/hdphoto" Target="../media/hdphoto14.wdp"/><Relationship Id="rId5" Type="http://schemas.openxmlformats.org/officeDocument/2006/relationships/package" Target="../embeddings/Microsoft_Excel_Worksheet1.xlsx"/><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0.emf"/><Relationship Id="rId9" Type="http://schemas.openxmlformats.org/officeDocument/2006/relationships/image" Target="../media/image23.png"/><Relationship Id="rId14" Type="http://schemas.microsoft.com/office/2007/relationships/hdphoto" Target="../media/hdphoto15.wdp"/></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28.emf"/><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slideLayout" Target="../slideLayouts/slideLayout1.xml"/><Relationship Id="rId16" Type="http://schemas.microsoft.com/office/2007/relationships/hdphoto" Target="../media/hdphoto4.wdp"/><Relationship Id="rId1" Type="http://schemas.openxmlformats.org/officeDocument/2006/relationships/vmlDrawing" Target="../drawings/vmlDrawing2.vml"/><Relationship Id="rId6" Type="http://schemas.openxmlformats.org/officeDocument/2006/relationships/package" Target="../embeddings/Microsoft_Excel_Worksheet2.xlsx"/><Relationship Id="rId11" Type="http://schemas.openxmlformats.org/officeDocument/2006/relationships/image" Target="../media/image6.png"/><Relationship Id="rId5" Type="http://schemas.openxmlformats.org/officeDocument/2006/relationships/image" Target="../media/image20.emf"/><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package" Target="../embeddings/Microsoft_Excel_Worksheet.xlsx"/><Relationship Id="rId9" Type="http://schemas.microsoft.com/office/2007/relationships/hdphoto" Target="../media/hdphoto16.wdp"/><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8.emf"/><Relationship Id="rId12" Type="http://schemas.openxmlformats.org/officeDocument/2006/relationships/image" Target="../media/image31.png"/><Relationship Id="rId2" Type="http://schemas.openxmlformats.org/officeDocument/2006/relationships/slideLayout" Target="../slideLayouts/slideLayout1.xml"/><Relationship Id="rId16" Type="http://schemas.openxmlformats.org/officeDocument/2006/relationships/image" Target="../media/image32.png"/><Relationship Id="rId1" Type="http://schemas.openxmlformats.org/officeDocument/2006/relationships/vmlDrawing" Target="../drawings/vmlDrawing3.vml"/><Relationship Id="rId6" Type="http://schemas.openxmlformats.org/officeDocument/2006/relationships/package" Target="../embeddings/Microsoft_Excel_Worksheet2.xlsx"/><Relationship Id="rId11" Type="http://schemas.openxmlformats.org/officeDocument/2006/relationships/image" Target="../media/image6.png"/><Relationship Id="rId5" Type="http://schemas.openxmlformats.org/officeDocument/2006/relationships/image" Target="../media/image20.emf"/><Relationship Id="rId15" Type="http://schemas.microsoft.com/office/2007/relationships/hdphoto" Target="../media/hdphoto4.wdp"/><Relationship Id="rId10" Type="http://schemas.openxmlformats.org/officeDocument/2006/relationships/image" Target="../media/image5.png"/><Relationship Id="rId4" Type="http://schemas.openxmlformats.org/officeDocument/2006/relationships/package" Target="../embeddings/Microsoft_Excel_Worksheet.xlsx"/><Relationship Id="rId9" Type="http://schemas.microsoft.com/office/2007/relationships/hdphoto" Target="../media/hdphoto16.wdp"/><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33.emf"/><Relationship Id="rId2" Type="http://schemas.openxmlformats.org/officeDocument/2006/relationships/slideLayout" Target="../slideLayouts/slideLayout1.xml"/><Relationship Id="rId16" Type="http://schemas.openxmlformats.org/officeDocument/2006/relationships/package" Target="../embeddings/Microsoft_Excel_Worksheet3.xlsx"/><Relationship Id="rId1" Type="http://schemas.openxmlformats.org/officeDocument/2006/relationships/vmlDrawing" Target="../drawings/vmlDrawing4.v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3.wdp"/><Relationship Id="rId15" Type="http://schemas.openxmlformats.org/officeDocument/2006/relationships/image" Target="../media/image20.emf"/><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6.png"/><Relationship Id="rId7"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4.emf"/><Relationship Id="rId5" Type="http://schemas.openxmlformats.org/officeDocument/2006/relationships/package" Target="../embeddings/Microsoft_Excel_Worksheet4.xlsx"/><Relationship Id="rId4" Type="http://schemas.microsoft.com/office/2007/relationships/hdphoto" Target="../media/hdphoto16.wdp"/></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png"/><Relationship Id="rId18" Type="http://schemas.microsoft.com/office/2007/relationships/hdphoto" Target="../media/hdphoto12.wdp"/><Relationship Id="rId3" Type="http://schemas.microsoft.com/office/2007/relationships/hdphoto" Target="../media/hdphoto17.wdp"/><Relationship Id="rId21" Type="http://schemas.openxmlformats.org/officeDocument/2006/relationships/image" Target="../media/image44.png"/><Relationship Id="rId7" Type="http://schemas.microsoft.com/office/2007/relationships/hdphoto" Target="../media/hdphoto19.wdp"/><Relationship Id="rId12" Type="http://schemas.microsoft.com/office/2007/relationships/hdphoto" Target="../media/hdphoto20.wdp"/><Relationship Id="rId17" Type="http://schemas.openxmlformats.org/officeDocument/2006/relationships/image" Target="../media/image18.png"/><Relationship Id="rId2" Type="http://schemas.openxmlformats.org/officeDocument/2006/relationships/image" Target="../media/image37.png"/><Relationship Id="rId16" Type="http://schemas.microsoft.com/office/2007/relationships/hdphoto" Target="../media/hdphoto21.wdp"/><Relationship Id="rId20"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1.png"/><Relationship Id="rId24" Type="http://schemas.openxmlformats.org/officeDocument/2006/relationships/image" Target="../media/image27.png"/><Relationship Id="rId5" Type="http://schemas.microsoft.com/office/2007/relationships/hdphoto" Target="../media/hdphoto18.wdp"/><Relationship Id="rId15" Type="http://schemas.openxmlformats.org/officeDocument/2006/relationships/image" Target="../media/image42.png"/><Relationship Id="rId23" Type="http://schemas.microsoft.com/office/2007/relationships/hdphoto" Target="../media/hdphoto15.wdp"/><Relationship Id="rId10" Type="http://schemas.openxmlformats.org/officeDocument/2006/relationships/image" Target="../media/image40.png"/><Relationship Id="rId19" Type="http://schemas.openxmlformats.org/officeDocument/2006/relationships/image" Target="../media/image19.png"/><Relationship Id="rId4" Type="http://schemas.openxmlformats.org/officeDocument/2006/relationships/image" Target="../media/image38.png"/><Relationship Id="rId9" Type="http://schemas.microsoft.com/office/2007/relationships/hdphoto" Target="../media/hdphoto9.wdp"/><Relationship Id="rId14" Type="http://schemas.microsoft.com/office/2007/relationships/hdphoto" Target="../media/hdphoto1.wdp"/><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5B79FE60-5F6C-475B-AFD8-F0F7362C615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615" b="96257" l="1266" r="99156">
                        <a14:foregroundMark x1="23629" y1="5882" x2="32911" y2="22193"/>
                        <a14:foregroundMark x1="32911" y1="22193" x2="34388" y2="23529"/>
                        <a14:foregroundMark x1="1266" y1="35829" x2="2110" y2="36898"/>
                        <a14:foregroundMark x1="39030" y1="87166" x2="53376" y2="91176"/>
                        <a14:foregroundMark x1="53376" y1="91176" x2="68987" y2="90374"/>
                        <a14:foregroundMark x1="68987" y1="90374" x2="71941" y2="89037"/>
                        <a14:foregroundMark x1="52321" y1="96257" x2="60549" y2="96524"/>
                        <a14:foregroundMark x1="99156" y1="66310" x2="98101" y2="67112"/>
                        <a14:foregroundMark x1="32911" y1="28610" x2="32911" y2="28610"/>
                        <a14:foregroundMark x1="27637" y1="41711" x2="27637" y2="41711"/>
                        <a14:foregroundMark x1="48734" y1="28877" x2="48734" y2="28877"/>
                        <a14:backgroundMark x1="38397" y1="59091" x2="38397" y2="60160"/>
                      </a14:backgroundRemoval>
                    </a14:imgEffect>
                  </a14:imgLayer>
                </a14:imgProps>
              </a:ext>
              <a:ext uri="{28A0092B-C50C-407E-A947-70E740481C1C}">
                <a14:useLocalDpi xmlns:a14="http://schemas.microsoft.com/office/drawing/2010/main" val="0"/>
              </a:ext>
            </a:extLst>
          </a:blip>
          <a:stretch>
            <a:fillRect/>
          </a:stretch>
        </p:blipFill>
        <p:spPr>
          <a:xfrm>
            <a:off x="1001807" y="6068901"/>
            <a:ext cx="1053014" cy="830859"/>
          </a:xfrm>
          <a:prstGeom prst="rect">
            <a:avLst/>
          </a:prstGeom>
        </p:spPr>
      </p:pic>
      <p:pic>
        <p:nvPicPr>
          <p:cNvPr id="40" name="図 39">
            <a:extLst>
              <a:ext uri="{FF2B5EF4-FFF2-40B4-BE49-F238E27FC236}">
                <a16:creationId xmlns:a16="http://schemas.microsoft.com/office/drawing/2014/main" id="{1AA5EEB8-E832-4A16-AC70-F765D2A38E0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672" b="97558" l="12522" r="47723">
                        <a14:foregroundMark x1="12609" y1="92552" x2="12609" y2="92552"/>
                        <a14:foregroundMark x1="27233" y1="95360" x2="37478" y2="95116"/>
                        <a14:foregroundMark x1="24781" y1="95604" x2="24781" y2="95604"/>
                        <a14:foregroundMark x1="27320" y1="97680" x2="29072" y2="97680"/>
                        <a14:foregroundMark x1="46147" y1="75336" x2="46147" y2="75336"/>
                        <a14:foregroundMark x1="46410" y1="50672" x2="46060" y2="52503"/>
                        <a14:foregroundMark x1="47723" y1="74725" x2="47723" y2="74725"/>
                        <a14:foregroundMark x1="15587" y1="91209" x2="16725" y2="90842"/>
                        <a14:backgroundMark x1="47636" y1="76190" x2="47636" y2="76190"/>
                        <a14:backgroundMark x1="47285" y1="76190" x2="47285" y2="76190"/>
                        <a14:backgroundMark x1="47548" y1="76557" x2="47548" y2="76557"/>
                        <a14:backgroundMark x1="47898" y1="74603" x2="47898" y2="74603"/>
                        <a14:backgroundMark x1="47636" y1="74603" x2="47636" y2="74603"/>
                        <a14:backgroundMark x1="47461" y1="76435" x2="47461" y2="76923"/>
                      </a14:backgroundRemoval>
                    </a14:imgEffect>
                  </a14:imgLayer>
                </a14:imgProps>
              </a:ext>
              <a:ext uri="{28A0092B-C50C-407E-A947-70E740481C1C}">
                <a14:useLocalDpi xmlns:a14="http://schemas.microsoft.com/office/drawing/2010/main" val="0"/>
              </a:ext>
            </a:extLst>
          </a:blip>
          <a:srcRect l="9760" t="47304" r="50000" b="487"/>
          <a:stretch/>
        </p:blipFill>
        <p:spPr>
          <a:xfrm>
            <a:off x="104595" y="124705"/>
            <a:ext cx="584669" cy="544021"/>
          </a:xfrm>
          <a:prstGeom prst="rect">
            <a:avLst/>
          </a:prstGeom>
        </p:spPr>
      </p:pic>
      <p:sp>
        <p:nvSpPr>
          <p:cNvPr id="4" name="正方形/長方形 3">
            <a:extLst>
              <a:ext uri="{FF2B5EF4-FFF2-40B4-BE49-F238E27FC236}">
                <a16:creationId xmlns:a16="http://schemas.microsoft.com/office/drawing/2014/main" id="{6E47339F-6F48-44F3-9712-08210A708FDD}"/>
              </a:ext>
            </a:extLst>
          </p:cNvPr>
          <p:cNvSpPr/>
          <p:nvPr/>
        </p:nvSpPr>
        <p:spPr>
          <a:xfrm>
            <a:off x="0" y="7235687"/>
            <a:ext cx="10826750" cy="87983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prstClr val="white"/>
                </a:solidFill>
                <a:latin typeface="HG丸ｺﾞｼｯｸM-PRO" panose="020F0600000000000000" pitchFamily="50" charset="-128"/>
                <a:ea typeface="HG丸ｺﾞｼｯｸM-PRO" panose="020F0600000000000000" pitchFamily="50" charset="-128"/>
              </a:rPr>
              <a:t>　　　</a:t>
            </a:r>
            <a:r>
              <a:rPr lang="ja-JP" altLang="en-US" sz="3200" dirty="0">
                <a:ln w="9525">
                  <a:solidFill>
                    <a:prstClr val="white"/>
                  </a:solidFill>
                </a:ln>
                <a:solidFill>
                  <a:prstClr val="white"/>
                </a:solidFill>
                <a:latin typeface="HG丸ｺﾞｼｯｸM-PRO" panose="020F0600000000000000" pitchFamily="50" charset="-128"/>
                <a:ea typeface="HG丸ｺﾞｼｯｸM-PRO" panose="020F0600000000000000" pitchFamily="50" charset="-128"/>
              </a:rPr>
              <a:t>岸和田スイミングスクール</a:t>
            </a:r>
            <a:r>
              <a:rPr lang="ja-JP" altLang="en-US" sz="2400" dirty="0">
                <a:solidFill>
                  <a:prstClr val="white"/>
                </a:solidFill>
                <a:latin typeface="HG丸ｺﾞｼｯｸM-PRO" panose="020F0600000000000000" pitchFamily="50" charset="-128"/>
                <a:ea typeface="HG丸ｺﾞｼｯｸM-PRO" panose="020F0600000000000000" pitchFamily="50" charset="-128"/>
              </a:rPr>
              <a:t>　</a:t>
            </a:r>
            <a:r>
              <a:rPr lang="ja-JP" altLang="en-US" sz="2000" dirty="0">
                <a:solidFill>
                  <a:prstClr val="white"/>
                </a:solidFill>
                <a:latin typeface="HG丸ｺﾞｼｯｸM-PRO" panose="020F0600000000000000" pitchFamily="50" charset="-128"/>
                <a:ea typeface="HG丸ｺﾞｼｯｸM-PRO" panose="020F0600000000000000" pitchFamily="50" charset="-128"/>
              </a:rPr>
              <a:t>☎ </a:t>
            </a:r>
            <a:r>
              <a:rPr lang="en-US" altLang="ja-JP" sz="2000" dirty="0">
                <a:solidFill>
                  <a:prstClr val="white"/>
                </a:solidFill>
                <a:latin typeface="HG丸ｺﾞｼｯｸM-PRO" panose="020F0600000000000000" pitchFamily="50" charset="-128"/>
                <a:ea typeface="HG丸ｺﾞｼｯｸM-PRO" panose="020F0600000000000000" pitchFamily="50" charset="-128"/>
              </a:rPr>
              <a:t>072-440-0201</a:t>
            </a:r>
            <a:endParaRPr lang="en-US" altLang="ja-JP" sz="2400" dirty="0">
              <a:solidFill>
                <a:prstClr val="white"/>
              </a:solidFill>
              <a:latin typeface="HG丸ｺﾞｼｯｸM-PRO" panose="020F0600000000000000" pitchFamily="50" charset="-128"/>
              <a:ea typeface="HG丸ｺﾞｼｯｸM-PRO" panose="020F0600000000000000" pitchFamily="50" charset="-128"/>
            </a:endParaRPr>
          </a:p>
          <a:p>
            <a:endParaRPr lang="en-US" altLang="ja-JP" sz="400" dirty="0">
              <a:solidFill>
                <a:prstClr val="white"/>
              </a:solidFill>
              <a:latin typeface="HG丸ｺﾞｼｯｸM-PRO" panose="020F0600000000000000" pitchFamily="50" charset="-128"/>
              <a:ea typeface="HG丸ｺﾞｼｯｸM-PRO" panose="020F0600000000000000" pitchFamily="50" charset="-128"/>
            </a:endParaRPr>
          </a:p>
          <a:p>
            <a:r>
              <a:rPr lang="ja-JP" altLang="en-US" sz="1100" dirty="0">
                <a:solidFill>
                  <a:prstClr val="white"/>
                </a:solidFill>
                <a:latin typeface="HG丸ｺﾞｼｯｸM-PRO" panose="020F0600000000000000" pitchFamily="50" charset="-128"/>
                <a:ea typeface="HG丸ｺﾞｼｯｸM-PRO" panose="020F0600000000000000" pitchFamily="50" charset="-128"/>
              </a:rPr>
              <a:t>　　　　　　　〒</a:t>
            </a:r>
            <a:r>
              <a:rPr lang="en-US" altLang="ja-JP" sz="1100" dirty="0">
                <a:solidFill>
                  <a:prstClr val="white"/>
                </a:solidFill>
                <a:latin typeface="HG丸ｺﾞｼｯｸM-PRO" panose="020F0600000000000000" pitchFamily="50" charset="-128"/>
                <a:ea typeface="HG丸ｺﾞｼｯｸM-PRO" panose="020F0600000000000000" pitchFamily="50" charset="-128"/>
              </a:rPr>
              <a:t>596-0004</a:t>
            </a:r>
            <a:r>
              <a:rPr lang="ja-JP" altLang="en-US" sz="1100" dirty="0">
                <a:solidFill>
                  <a:prstClr val="white"/>
                </a:solidFill>
                <a:latin typeface="HG丸ｺﾞｼｯｸM-PRO" panose="020F0600000000000000" pitchFamily="50" charset="-128"/>
                <a:ea typeface="HG丸ｺﾞｼｯｸM-PRO" panose="020F0600000000000000" pitchFamily="50" charset="-128"/>
              </a:rPr>
              <a:t>　大阪府岸和田市荒木町</a:t>
            </a:r>
            <a:r>
              <a:rPr lang="en-US" altLang="ja-JP" sz="1100" dirty="0">
                <a:solidFill>
                  <a:prstClr val="white"/>
                </a:solidFill>
                <a:latin typeface="HG丸ｺﾞｼｯｸM-PRO" panose="020F0600000000000000" pitchFamily="50" charset="-128"/>
                <a:ea typeface="HG丸ｺﾞｼｯｸM-PRO" panose="020F0600000000000000" pitchFamily="50" charset="-128"/>
              </a:rPr>
              <a:t>1-33-34</a:t>
            </a:r>
            <a:r>
              <a:rPr lang="ja-JP" altLang="en-US" sz="1100" dirty="0">
                <a:solidFill>
                  <a:prstClr val="white"/>
                </a:solidFill>
                <a:latin typeface="HG丸ｺﾞｼｯｸM-PRO" panose="020F0600000000000000" pitchFamily="50" charset="-128"/>
                <a:ea typeface="HG丸ｺﾞｼｯｸM-PRO" panose="020F0600000000000000" pitchFamily="50" charset="-128"/>
              </a:rPr>
              <a:t>　　受付時間　月～金 </a:t>
            </a:r>
            <a:r>
              <a:rPr lang="en-US" altLang="ja-JP" sz="1100" dirty="0">
                <a:solidFill>
                  <a:prstClr val="white"/>
                </a:solidFill>
                <a:latin typeface="HG丸ｺﾞｼｯｸM-PRO" panose="020F0600000000000000" pitchFamily="50" charset="-128"/>
                <a:ea typeface="HG丸ｺﾞｼｯｸM-PRO" panose="020F0600000000000000" pitchFamily="50" charset="-128"/>
              </a:rPr>
              <a:t>9:00</a:t>
            </a:r>
            <a:r>
              <a:rPr lang="ja-JP" altLang="en-US" sz="1100" dirty="0">
                <a:solidFill>
                  <a:prstClr val="white"/>
                </a:solidFill>
                <a:latin typeface="HG丸ｺﾞｼｯｸM-PRO" panose="020F0600000000000000" pitchFamily="50" charset="-128"/>
                <a:ea typeface="HG丸ｺﾞｼｯｸM-PRO" panose="020F0600000000000000" pitchFamily="50" charset="-128"/>
              </a:rPr>
              <a:t>～</a:t>
            </a:r>
            <a:r>
              <a:rPr lang="en-US" altLang="ja-JP" sz="1100" dirty="0">
                <a:solidFill>
                  <a:prstClr val="white"/>
                </a:solidFill>
                <a:latin typeface="HG丸ｺﾞｼｯｸM-PRO" panose="020F0600000000000000" pitchFamily="50" charset="-128"/>
                <a:ea typeface="HG丸ｺﾞｼｯｸM-PRO" panose="020F0600000000000000" pitchFamily="50" charset="-128"/>
              </a:rPr>
              <a:t>22:00 / </a:t>
            </a:r>
            <a:r>
              <a:rPr lang="ja-JP" altLang="en-US" sz="1100" dirty="0">
                <a:solidFill>
                  <a:prstClr val="white"/>
                </a:solidFill>
                <a:latin typeface="HG丸ｺﾞｼｯｸM-PRO" panose="020F0600000000000000" pitchFamily="50" charset="-128"/>
                <a:ea typeface="HG丸ｺﾞｼｯｸM-PRO" panose="020F0600000000000000" pitchFamily="50" charset="-128"/>
              </a:rPr>
              <a:t>土 </a:t>
            </a:r>
            <a:r>
              <a:rPr lang="en-US" altLang="ja-JP" sz="1100" dirty="0">
                <a:solidFill>
                  <a:prstClr val="white"/>
                </a:solidFill>
                <a:latin typeface="HG丸ｺﾞｼｯｸM-PRO" panose="020F0600000000000000" pitchFamily="50" charset="-128"/>
                <a:ea typeface="HG丸ｺﾞｼｯｸM-PRO" panose="020F0600000000000000" pitchFamily="50" charset="-128"/>
              </a:rPr>
              <a:t>9:00</a:t>
            </a:r>
            <a:r>
              <a:rPr lang="ja-JP" altLang="en-US" sz="1100" dirty="0">
                <a:solidFill>
                  <a:prstClr val="white"/>
                </a:solidFill>
                <a:latin typeface="HG丸ｺﾞｼｯｸM-PRO" panose="020F0600000000000000" pitchFamily="50" charset="-128"/>
                <a:ea typeface="HG丸ｺﾞｼｯｸM-PRO" panose="020F0600000000000000" pitchFamily="50" charset="-128"/>
              </a:rPr>
              <a:t>～</a:t>
            </a:r>
            <a:r>
              <a:rPr lang="en-US" altLang="ja-JP" sz="1100" dirty="0">
                <a:solidFill>
                  <a:prstClr val="white"/>
                </a:solidFill>
                <a:latin typeface="HG丸ｺﾞｼｯｸM-PRO" panose="020F0600000000000000" pitchFamily="50" charset="-128"/>
                <a:ea typeface="HG丸ｺﾞｼｯｸM-PRO" panose="020F0600000000000000" pitchFamily="50" charset="-128"/>
              </a:rPr>
              <a:t>20:00 / </a:t>
            </a:r>
            <a:r>
              <a:rPr lang="ja-JP" altLang="en-US" sz="1100" dirty="0">
                <a:solidFill>
                  <a:prstClr val="white"/>
                </a:solidFill>
                <a:latin typeface="HG丸ｺﾞｼｯｸM-PRO" panose="020F0600000000000000" pitchFamily="50" charset="-128"/>
                <a:ea typeface="HG丸ｺﾞｼｯｸM-PRO" panose="020F0600000000000000" pitchFamily="50" charset="-128"/>
              </a:rPr>
              <a:t>日・祝 </a:t>
            </a:r>
            <a:r>
              <a:rPr lang="en-US" altLang="ja-JP" sz="1100" dirty="0">
                <a:solidFill>
                  <a:prstClr val="white"/>
                </a:solidFill>
                <a:latin typeface="HG丸ｺﾞｼｯｸM-PRO" panose="020F0600000000000000" pitchFamily="50" charset="-128"/>
                <a:ea typeface="HG丸ｺﾞｼｯｸM-PRO" panose="020F0600000000000000" pitchFamily="50" charset="-128"/>
              </a:rPr>
              <a:t>9:00</a:t>
            </a:r>
            <a:r>
              <a:rPr lang="ja-JP" altLang="en-US" sz="1100" dirty="0">
                <a:solidFill>
                  <a:prstClr val="white"/>
                </a:solidFill>
                <a:latin typeface="HG丸ｺﾞｼｯｸM-PRO" panose="020F0600000000000000" pitchFamily="50" charset="-128"/>
                <a:ea typeface="HG丸ｺﾞｼｯｸM-PRO" panose="020F0600000000000000" pitchFamily="50" charset="-128"/>
              </a:rPr>
              <a:t>～</a:t>
            </a:r>
            <a:r>
              <a:rPr lang="en-US" altLang="ja-JP" sz="1100" dirty="0">
                <a:solidFill>
                  <a:prstClr val="white"/>
                </a:solidFill>
                <a:latin typeface="HG丸ｺﾞｼｯｸM-PRO" panose="020F0600000000000000" pitchFamily="50" charset="-128"/>
                <a:ea typeface="HG丸ｺﾞｼｯｸM-PRO" panose="020F0600000000000000" pitchFamily="50" charset="-128"/>
              </a:rPr>
              <a:t>17:00 </a:t>
            </a:r>
          </a:p>
        </p:txBody>
      </p:sp>
      <p:grpSp>
        <p:nvGrpSpPr>
          <p:cNvPr id="8" name="グループ化 7"/>
          <p:cNvGrpSpPr/>
          <p:nvPr/>
        </p:nvGrpSpPr>
        <p:grpSpPr>
          <a:xfrm>
            <a:off x="7706656" y="5838722"/>
            <a:ext cx="2950375" cy="2000183"/>
            <a:chOff x="8272516" y="6267643"/>
            <a:chExt cx="4234945" cy="2823296"/>
          </a:xfrm>
        </p:grpSpPr>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2516" y="6267643"/>
              <a:ext cx="4234945" cy="2823296"/>
            </a:xfrm>
            <a:prstGeom prst="rect">
              <a:avLst/>
            </a:prstGeom>
          </p:spPr>
        </p:pic>
        <p:sp>
          <p:nvSpPr>
            <p:cNvPr id="7" name="テキスト ボックス 6"/>
            <p:cNvSpPr txBox="1"/>
            <p:nvPr/>
          </p:nvSpPr>
          <p:spPr>
            <a:xfrm>
              <a:off x="8814434" y="7473017"/>
              <a:ext cx="1884928" cy="369267"/>
            </a:xfrm>
            <a:prstGeom prst="rect">
              <a:avLst/>
            </a:prstGeom>
            <a:noFill/>
          </p:spPr>
          <p:txBody>
            <a:bodyPr wrap="none" rtlCol="0">
              <a:spAutoFit/>
            </a:bodyPr>
            <a:lstStyle/>
            <a:p>
              <a:r>
                <a:rPr lang="ja-JP" altLang="en-US" sz="1100" dirty="0">
                  <a:solidFill>
                    <a:prstClr val="black"/>
                  </a:solidFill>
                  <a:latin typeface="HG丸ｺﾞｼｯｸM-PRO" panose="020F0600000000000000" pitchFamily="50" charset="-128"/>
                  <a:ea typeface="HG丸ｺﾞｼｯｸM-PRO" panose="020F0600000000000000" pitchFamily="50" charset="-128"/>
                </a:rPr>
                <a:t>岸和田スイミング</a:t>
              </a:r>
            </a:p>
          </p:txBody>
        </p:sp>
      </p:grpSp>
      <p:pic>
        <p:nvPicPr>
          <p:cNvPr id="43" name="Picture 1" descr="コピー (3) ～ 岸和田">
            <a:extLst>
              <a:ext uri="{FF2B5EF4-FFF2-40B4-BE49-F238E27FC236}">
                <a16:creationId xmlns:a16="http://schemas.microsoft.com/office/drawing/2014/main" id="{732638C6-FB70-45B5-9F5E-3A2153BC03C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737" b="100000" l="0" r="100000">
                        <a14:foregroundMark x1="10198" y1="4794" x2="10198" y2="4794"/>
                        <a14:foregroundMark x1="6134" y1="6984" x2="12813" y2="2190"/>
                        <a14:foregroundMark x1="14958" y1="82710" x2="96312" y2="61382"/>
                        <a14:foregroundMark x1="4233" y1="53530" x2="10668" y2="51378"/>
                        <a14:foregroundMark x1="28335" y1="16535" x2="28335" y2="16535"/>
                        <a14:foregroundMark x1="51477" y1="13930" x2="51703" y2="17403"/>
                        <a14:foregroundMark x1="72944" y1="87920" x2="77949" y2="88373"/>
                        <a14:foregroundMark x1="81524" y1="97093" x2="81524" y2="97093"/>
                        <a14:foregroundMark x1="86303" y1="87052" x2="91778" y2="89694"/>
                        <a14:foregroundMark x1="89878" y1="96753" x2="89878" y2="96753"/>
                        <a14:backgroundMark x1="87488" y1="98075" x2="87488" y2="98075"/>
                      </a14:backgroundRemoval>
                    </a14:imgEffect>
                  </a14:imgLayer>
                </a14:imgProps>
              </a:ext>
              <a:ext uri="{28A0092B-C50C-407E-A947-70E740481C1C}">
                <a14:useLocalDpi xmlns:a14="http://schemas.microsoft.com/office/drawing/2010/main" val="0"/>
              </a:ext>
            </a:extLst>
          </a:blip>
          <a:srcRect/>
          <a:stretch>
            <a:fillRect/>
          </a:stretch>
        </p:blipFill>
        <p:spPr bwMode="auto">
          <a:xfrm>
            <a:off x="9741505" y="7420963"/>
            <a:ext cx="929269" cy="509280"/>
          </a:xfrm>
          <a:prstGeom prst="rect">
            <a:avLst/>
          </a:prstGeom>
          <a:noFill/>
          <a:ln>
            <a:noFill/>
          </a:ln>
          <a:extLst>
            <a:ext uri="{909E8E84-426E-40DD-AFC4-6F175D3DCCD1}">
              <a14:hiddenFill xmlns:a14="http://schemas.microsoft.com/office/drawing/2010/main">
                <a:solidFill>
                  <a:srgbClr xmlns:mc="http://schemas.openxmlformats.org/markup-compatibility/2006" val="00FF00" mc:Ignorable="a14" a14:legacySpreadsheetColorIndex="11"/>
                </a:solidFill>
              </a14:hiddenFill>
            </a:ext>
            <a:ext uri="{91240B29-F687-4F45-9708-019B960494DF}">
              <a14:hiddenLine xmlns:a14="http://schemas.microsoft.com/office/drawing/2010/main" w="9525">
                <a:solidFill>
                  <a:srgbClr xmlns:mc="http://schemas.openxmlformats.org/markup-compatibility/2006" val="33CCCC" mc:Ignorable="a14" a14:legacySpreadsheetColorIndex="49"/>
                </a:solidFill>
                <a:miter lim="800000"/>
                <a:headEnd/>
                <a:tailEnd/>
              </a14:hiddenLine>
            </a:ext>
          </a:extLst>
        </p:spPr>
      </p:pic>
      <p:grpSp>
        <p:nvGrpSpPr>
          <p:cNvPr id="2" name="グループ化 1"/>
          <p:cNvGrpSpPr/>
          <p:nvPr/>
        </p:nvGrpSpPr>
        <p:grpSpPr>
          <a:xfrm>
            <a:off x="194117" y="178677"/>
            <a:ext cx="2211651" cy="2151380"/>
            <a:chOff x="1862881" y="0"/>
            <a:chExt cx="3414721" cy="2921414"/>
          </a:xfrm>
        </p:grpSpPr>
        <p:pic>
          <p:nvPicPr>
            <p:cNvPr id="14" name="図 13"/>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l="12503" t="7223" r="17017" b="7560"/>
            <a:stretch/>
          </p:blipFill>
          <p:spPr>
            <a:xfrm>
              <a:off x="1862881" y="0"/>
              <a:ext cx="3414721" cy="2921414"/>
            </a:xfrm>
            <a:prstGeom prst="rect">
              <a:avLst/>
            </a:prstGeom>
          </p:spPr>
        </p:pic>
        <p:pic>
          <p:nvPicPr>
            <p:cNvPr id="46" name="図 45"/>
            <p:cNvPicPr>
              <a:picLocks noChangeAspect="1"/>
            </p:cNvPicPr>
            <p:nvPr/>
          </p:nvPicPr>
          <p:blipFill rotWithShape="1">
            <a:blip r:embed="rId10" cstate="print">
              <a:extLst>
                <a:ext uri="{28A0092B-C50C-407E-A947-70E740481C1C}">
                  <a14:useLocalDpi xmlns:a14="http://schemas.microsoft.com/office/drawing/2010/main" val="0"/>
                </a:ext>
              </a:extLst>
            </a:blip>
            <a:srcRect l="12503" t="7223" r="17017" b="7560"/>
            <a:stretch/>
          </p:blipFill>
          <p:spPr>
            <a:xfrm>
              <a:off x="2010370" y="115873"/>
              <a:ext cx="3143843" cy="2689668"/>
            </a:xfrm>
            <a:prstGeom prst="rect">
              <a:avLst/>
            </a:prstGeom>
          </p:spPr>
        </p:pic>
      </p:grpSp>
      <p:sp>
        <p:nvSpPr>
          <p:cNvPr id="45" name="正方形/長方形 44">
            <a:extLst>
              <a:ext uri="{FF2B5EF4-FFF2-40B4-BE49-F238E27FC236}">
                <a16:creationId xmlns:a16="http://schemas.microsoft.com/office/drawing/2014/main" id="{267BEF40-E607-4957-9A33-2C9AAC6F2332}"/>
              </a:ext>
            </a:extLst>
          </p:cNvPr>
          <p:cNvSpPr/>
          <p:nvPr/>
        </p:nvSpPr>
        <p:spPr>
          <a:xfrm>
            <a:off x="2344392" y="443454"/>
            <a:ext cx="7720197" cy="830997"/>
          </a:xfrm>
          <a:prstGeom prst="rect">
            <a:avLst/>
          </a:prstGeom>
          <a:noFill/>
        </p:spPr>
        <p:txBody>
          <a:bodyPr wrap="square" lIns="91440" tIns="45720" rIns="91440" bIns="45720">
            <a:spAutoFit/>
          </a:bodyPr>
          <a:lstStyle/>
          <a:p>
            <a:pPr defTabSz="457200">
              <a:defRPr/>
            </a:pPr>
            <a:r>
              <a:rPr kumimoji="0" lang="ja-JP" altLang="en-US" sz="4800" b="1" dirty="0">
                <a:ln w="12700">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rPr>
              <a:t>の入会キャンペーン</a:t>
            </a:r>
            <a:r>
              <a:rPr kumimoji="0" lang="ja-JP" altLang="en-US" sz="4800" b="1" dirty="0">
                <a:ln w="12700">
                  <a:solidFill>
                    <a:srgbClr val="4E3B30">
                      <a:lumMod val="50000"/>
                    </a:srgbClr>
                  </a:solidFill>
                  <a:prstDash val="solid"/>
                </a:ln>
                <a:latin typeface="HGS行書体" panose="03000600000000000000" pitchFamily="66" charset="-128"/>
                <a:ea typeface="HGS行書体" panose="03000600000000000000" pitchFamily="66" charset="-128"/>
              </a:rPr>
              <a:t>実施中</a:t>
            </a:r>
            <a:endParaRPr kumimoji="0" lang="en-US" altLang="ja-JP" sz="4800" b="1" dirty="0">
              <a:ln w="12700">
                <a:solidFill>
                  <a:srgbClr val="4E3B30">
                    <a:lumMod val="50000"/>
                  </a:srgbClr>
                </a:solidFill>
                <a:prstDash val="solid"/>
              </a:ln>
              <a:latin typeface="HGS行書体" panose="03000600000000000000" pitchFamily="66" charset="-128"/>
              <a:ea typeface="HGS行書体" panose="03000600000000000000" pitchFamily="66" charset="-128"/>
            </a:endParaRPr>
          </a:p>
        </p:txBody>
      </p:sp>
      <p:grpSp>
        <p:nvGrpSpPr>
          <p:cNvPr id="23" name="グループ化 22"/>
          <p:cNvGrpSpPr/>
          <p:nvPr/>
        </p:nvGrpSpPr>
        <p:grpSpPr>
          <a:xfrm>
            <a:off x="6673885" y="4323043"/>
            <a:ext cx="2266584" cy="1820946"/>
            <a:chOff x="7433221" y="2787628"/>
            <a:chExt cx="3393529" cy="2387811"/>
          </a:xfrm>
        </p:grpSpPr>
        <p:pic>
          <p:nvPicPr>
            <p:cNvPr id="24" name="図 23"/>
            <p:cNvPicPr>
              <a:picLocks noChangeAspect="1"/>
            </p:cNvPicPr>
            <p:nvPr/>
          </p:nvPicPr>
          <p:blipFill rotWithShape="1">
            <a:blip r:embed="rId11">
              <a:lum bright="70000" contrast="-70000"/>
              <a:extLst>
                <a:ext uri="{28A0092B-C50C-407E-A947-70E740481C1C}">
                  <a14:useLocalDpi xmlns:a14="http://schemas.microsoft.com/office/drawing/2010/main" val="0"/>
                </a:ext>
              </a:extLst>
            </a:blip>
            <a:srcRect l="20414" t="61936" r="15850" b="11653"/>
            <a:stretch/>
          </p:blipFill>
          <p:spPr>
            <a:xfrm>
              <a:off x="7433221" y="2787628"/>
              <a:ext cx="3393529" cy="2387811"/>
            </a:xfrm>
            <a:prstGeom prst="rect">
              <a:avLst/>
            </a:prstGeom>
          </p:spPr>
        </p:pic>
        <p:pic>
          <p:nvPicPr>
            <p:cNvPr id="25" name="図 24"/>
            <p:cNvPicPr>
              <a:picLocks noChangeAspect="1"/>
            </p:cNvPicPr>
            <p:nvPr/>
          </p:nvPicPr>
          <p:blipFill rotWithShape="1">
            <a:blip r:embed="rId11">
              <a:extLst>
                <a:ext uri="{28A0092B-C50C-407E-A947-70E740481C1C}">
                  <a14:useLocalDpi xmlns:a14="http://schemas.microsoft.com/office/drawing/2010/main" val="0"/>
                </a:ext>
              </a:extLst>
            </a:blip>
            <a:srcRect l="20414" t="61936" r="15850" b="11653"/>
            <a:stretch/>
          </p:blipFill>
          <p:spPr>
            <a:xfrm>
              <a:off x="7605985" y="2909191"/>
              <a:ext cx="3048000" cy="2144684"/>
            </a:xfrm>
            <a:prstGeom prst="rect">
              <a:avLst/>
            </a:prstGeom>
          </p:spPr>
        </p:pic>
      </p:grpSp>
      <p:sp>
        <p:nvSpPr>
          <p:cNvPr id="26" name="正方形/長方形 25">
            <a:extLst>
              <a:ext uri="{FF2B5EF4-FFF2-40B4-BE49-F238E27FC236}">
                <a16:creationId xmlns:a16="http://schemas.microsoft.com/office/drawing/2014/main" id="{267BEF40-E607-4957-9A33-2C9AAC6F2332}"/>
              </a:ext>
            </a:extLst>
          </p:cNvPr>
          <p:cNvSpPr/>
          <p:nvPr/>
        </p:nvSpPr>
        <p:spPr>
          <a:xfrm>
            <a:off x="5920714" y="3693264"/>
            <a:ext cx="3208935" cy="584775"/>
          </a:xfrm>
          <a:prstGeom prst="rect">
            <a:avLst/>
          </a:prstGeom>
          <a:noFill/>
        </p:spPr>
        <p:txBody>
          <a:bodyPr wrap="square" lIns="91440" tIns="45720" rIns="91440" bIns="45720">
            <a:spAutoFit/>
          </a:bodyPr>
          <a:lstStyle/>
          <a:p>
            <a:pPr defTabSz="457200">
              <a:defRPr/>
            </a:pPr>
            <a:r>
              <a:rPr kumimoji="0" lang="ja-JP" altLang="en-US" sz="3200" b="1" dirty="0">
                <a:ln w="952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rPr>
              <a:t>で免疫力を高め、</a:t>
            </a:r>
            <a:endParaRPr kumimoji="0" lang="en-US" altLang="ja-JP" sz="3200" b="1" dirty="0">
              <a:ln w="952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endParaRPr>
          </a:p>
        </p:txBody>
      </p:sp>
      <p:sp>
        <p:nvSpPr>
          <p:cNvPr id="29" name="正方形/長方形 28">
            <a:extLst>
              <a:ext uri="{FF2B5EF4-FFF2-40B4-BE49-F238E27FC236}">
                <a16:creationId xmlns:a16="http://schemas.microsoft.com/office/drawing/2014/main" id="{267BEF40-E607-4957-9A33-2C9AAC6F2332}"/>
              </a:ext>
            </a:extLst>
          </p:cNvPr>
          <p:cNvSpPr/>
          <p:nvPr/>
        </p:nvSpPr>
        <p:spPr>
          <a:xfrm>
            <a:off x="2008827" y="6272608"/>
            <a:ext cx="3271466" cy="584775"/>
          </a:xfrm>
          <a:prstGeom prst="rect">
            <a:avLst/>
          </a:prstGeom>
          <a:noFill/>
        </p:spPr>
        <p:txBody>
          <a:bodyPr wrap="square" lIns="91440" tIns="45720" rIns="91440" bIns="45720">
            <a:spAutoFit/>
          </a:bodyPr>
          <a:lstStyle/>
          <a:p>
            <a:pPr defTabSz="457200">
              <a:defRPr/>
            </a:pPr>
            <a:r>
              <a:rPr kumimoji="0" lang="ja-JP" altLang="en-US" sz="3200" b="1" dirty="0">
                <a:ln w="317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rPr>
              <a:t>入会金 　　 円</a:t>
            </a:r>
            <a:endParaRPr kumimoji="0" lang="en-US" altLang="ja-JP" sz="3200" b="1" dirty="0">
              <a:ln w="317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endParaRPr>
          </a:p>
        </p:txBody>
      </p:sp>
      <p:grpSp>
        <p:nvGrpSpPr>
          <p:cNvPr id="30" name="グループ化 29"/>
          <p:cNvGrpSpPr/>
          <p:nvPr/>
        </p:nvGrpSpPr>
        <p:grpSpPr>
          <a:xfrm>
            <a:off x="3393892" y="5476168"/>
            <a:ext cx="1148093" cy="1427848"/>
            <a:chOff x="5784223" y="931026"/>
            <a:chExt cx="1546052" cy="2396836"/>
          </a:xfrm>
        </p:grpSpPr>
        <p:pic>
          <p:nvPicPr>
            <p:cNvPr id="31" name="図 30"/>
            <p:cNvPicPr>
              <a:picLocks noChangeAspect="1"/>
            </p:cNvPicPr>
            <p:nvPr/>
          </p:nvPicPr>
          <p:blipFill rotWithShape="1">
            <a:blip r:embed="rId12" cstate="print">
              <a:lum bright="70000" contrast="-70000"/>
              <a:extLst>
                <a:ext uri="{BEBA8EAE-BF5A-486C-A8C5-ECC9F3942E4B}">
                  <a14:imgProps xmlns:a14="http://schemas.microsoft.com/office/drawing/2010/main">
                    <a14:imgLayer r:embed="rId13">
                      <a14:imgEffect>
                        <a14:backgroundRemoval t="40179" b="67299" l="26087" r="63647"/>
                      </a14:imgEffect>
                    </a14:imgLayer>
                  </a14:imgProps>
                </a:ext>
                <a:ext uri="{28A0092B-C50C-407E-A947-70E740481C1C}">
                  <a14:useLocalDpi xmlns:a14="http://schemas.microsoft.com/office/drawing/2010/main" val="0"/>
                </a:ext>
              </a:extLst>
            </a:blip>
            <a:srcRect l="26042" t="40069" r="36514" b="33110"/>
            <a:stretch/>
          </p:blipFill>
          <p:spPr>
            <a:xfrm>
              <a:off x="5784223" y="931026"/>
              <a:ext cx="1546052" cy="2396836"/>
            </a:xfrm>
            <a:prstGeom prst="rect">
              <a:avLst/>
            </a:prstGeom>
          </p:spPr>
        </p:pic>
        <p:pic>
          <p:nvPicPr>
            <p:cNvPr id="32" name="図 31"/>
            <p:cNvPicPr>
              <a:picLocks noChangeAspect="1"/>
            </p:cNvPicPr>
            <p:nvPr/>
          </p:nvPicPr>
          <p:blipFill rotWithShape="1">
            <a:blip r:embed="rId14" cstate="print">
              <a:extLst>
                <a:ext uri="{28A0092B-C50C-407E-A947-70E740481C1C}">
                  <a14:useLocalDpi xmlns:a14="http://schemas.microsoft.com/office/drawing/2010/main" val="0"/>
                </a:ext>
              </a:extLst>
            </a:blip>
            <a:srcRect l="26042" t="40069" r="36514" b="33110"/>
            <a:stretch/>
          </p:blipFill>
          <p:spPr>
            <a:xfrm>
              <a:off x="5854823" y="1040476"/>
              <a:ext cx="1404852" cy="2177935"/>
            </a:xfrm>
            <a:prstGeom prst="rect">
              <a:avLst/>
            </a:prstGeom>
          </p:spPr>
        </p:pic>
      </p:grpSp>
      <p:sp>
        <p:nvSpPr>
          <p:cNvPr id="3" name="テキスト ボックス 2"/>
          <p:cNvSpPr txBox="1"/>
          <p:nvPr/>
        </p:nvSpPr>
        <p:spPr>
          <a:xfrm>
            <a:off x="2012991" y="6196367"/>
            <a:ext cx="1181734" cy="215444"/>
          </a:xfrm>
          <a:prstGeom prst="rect">
            <a:avLst/>
          </a:prstGeom>
          <a:noFill/>
        </p:spPr>
        <p:txBody>
          <a:bodyPr wrap="none" rtlCol="0">
            <a:spAutoFit/>
          </a:bodyPr>
          <a:lstStyle/>
          <a:p>
            <a:r>
              <a:rPr lang="ja-JP" altLang="en-US" sz="800" dirty="0">
                <a:solidFill>
                  <a:prstClr val="black"/>
                </a:solidFill>
                <a:latin typeface="HG丸ｺﾞｼｯｸM-PRO" panose="020F0600000000000000" pitchFamily="50" charset="-128"/>
                <a:ea typeface="HG丸ｺﾞｼｯｸM-PRO" panose="020F0600000000000000" pitchFamily="50" charset="-128"/>
              </a:rPr>
              <a:t>通常</a:t>
            </a:r>
            <a:r>
              <a:rPr lang="en-US" altLang="ja-JP" sz="800" dirty="0">
                <a:solidFill>
                  <a:prstClr val="black"/>
                </a:solidFill>
                <a:latin typeface="HG丸ｺﾞｼｯｸM-PRO" panose="020F0600000000000000" pitchFamily="50" charset="-128"/>
                <a:ea typeface="HG丸ｺﾞｼｯｸM-PRO" panose="020F0600000000000000" pitchFamily="50" charset="-128"/>
              </a:rPr>
              <a:t>5000</a:t>
            </a:r>
            <a:r>
              <a:rPr lang="ja-JP" altLang="en-US" sz="800" dirty="0">
                <a:solidFill>
                  <a:prstClr val="black"/>
                </a:solidFill>
                <a:latin typeface="HG丸ｺﾞｼｯｸM-PRO" panose="020F0600000000000000" pitchFamily="50" charset="-128"/>
                <a:ea typeface="HG丸ｺﾞｼｯｸM-PRO" panose="020F0600000000000000" pitchFamily="50" charset="-128"/>
              </a:rPr>
              <a:t>円</a:t>
            </a:r>
            <a:r>
              <a:rPr lang="en-US" altLang="ja-JP" sz="800" dirty="0">
                <a:solidFill>
                  <a:prstClr val="black"/>
                </a:solidFill>
                <a:latin typeface="HG丸ｺﾞｼｯｸM-PRO" panose="020F0600000000000000" pitchFamily="50" charset="-128"/>
                <a:ea typeface="HG丸ｺﾞｼｯｸM-PRO" panose="020F0600000000000000" pitchFamily="50" charset="-128"/>
              </a:rPr>
              <a:t>(</a:t>
            </a:r>
            <a:r>
              <a:rPr lang="ja-JP" altLang="en-US" sz="800" dirty="0">
                <a:solidFill>
                  <a:prstClr val="black"/>
                </a:solidFill>
                <a:latin typeface="HG丸ｺﾞｼｯｸM-PRO" panose="020F0600000000000000" pitchFamily="50" charset="-128"/>
                <a:ea typeface="HG丸ｺﾞｼｯｸM-PRO" panose="020F0600000000000000" pitchFamily="50" charset="-128"/>
              </a:rPr>
              <a:t>税込み</a:t>
            </a:r>
            <a:r>
              <a:rPr lang="en-US" altLang="ja-JP" sz="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587933" y="1307235"/>
            <a:ext cx="5493812" cy="707886"/>
          </a:xfrm>
          <a:prstGeom prst="rect">
            <a:avLst/>
          </a:prstGeom>
          <a:noFill/>
        </p:spPr>
        <p:txBody>
          <a:bodyPr wrap="none" rtlCol="0">
            <a:spAutoFit/>
          </a:bodyPr>
          <a:lstStyle/>
          <a:p>
            <a:r>
              <a:rPr lang="ja-JP" altLang="en-US" sz="2800" dirty="0">
                <a:solidFill>
                  <a:prstClr val="black"/>
                </a:solidFill>
                <a:latin typeface="HGS行書体" panose="03000600000000000000" pitchFamily="66" charset="-128"/>
                <a:ea typeface="HGS行書体" panose="03000600000000000000" pitchFamily="66" charset="-128"/>
              </a:rPr>
              <a:t>２０２１年１１月２９日</a:t>
            </a:r>
            <a:r>
              <a:rPr lang="en-US" altLang="ja-JP" sz="2800" dirty="0">
                <a:solidFill>
                  <a:prstClr val="black"/>
                </a:solidFill>
                <a:latin typeface="HGS行書体" panose="03000600000000000000" pitchFamily="66" charset="-128"/>
                <a:ea typeface="HGS行書体" panose="03000600000000000000" pitchFamily="66" charset="-128"/>
              </a:rPr>
              <a:t>(</a:t>
            </a:r>
            <a:r>
              <a:rPr lang="ja-JP" altLang="en-US" sz="2800" dirty="0">
                <a:solidFill>
                  <a:prstClr val="black"/>
                </a:solidFill>
                <a:latin typeface="HGS行書体" panose="03000600000000000000" pitchFamily="66" charset="-128"/>
                <a:ea typeface="HGS行書体" panose="03000600000000000000" pitchFamily="66" charset="-128"/>
              </a:rPr>
              <a:t>日</a:t>
            </a:r>
            <a:r>
              <a:rPr lang="en-US" altLang="ja-JP" sz="2800" dirty="0">
                <a:solidFill>
                  <a:prstClr val="black"/>
                </a:solidFill>
                <a:latin typeface="HGS行書体" panose="03000600000000000000" pitchFamily="66" charset="-128"/>
                <a:ea typeface="HGS行書体" panose="03000600000000000000" pitchFamily="66" charset="-128"/>
              </a:rPr>
              <a:t>)</a:t>
            </a:r>
            <a:r>
              <a:rPr lang="ja-JP" altLang="en-US" sz="2800" dirty="0">
                <a:solidFill>
                  <a:prstClr val="black"/>
                </a:solidFill>
                <a:latin typeface="HGS行書体" panose="03000600000000000000" pitchFamily="66" charset="-128"/>
                <a:ea typeface="HGS行書体" panose="03000600000000000000" pitchFamily="66" charset="-128"/>
              </a:rPr>
              <a:t>まで</a:t>
            </a:r>
            <a:endParaRPr lang="en-US" altLang="ja-JP" sz="2800" dirty="0">
              <a:solidFill>
                <a:prstClr val="black"/>
              </a:solidFill>
              <a:latin typeface="HGS行書体" panose="03000600000000000000" pitchFamily="66" charset="-128"/>
              <a:ea typeface="HGS行書体" panose="03000600000000000000" pitchFamily="66" charset="-128"/>
            </a:endParaRPr>
          </a:p>
          <a:p>
            <a:r>
              <a:rPr lang="ja-JP" altLang="en-US" sz="1200" dirty="0">
                <a:solidFill>
                  <a:prstClr val="black"/>
                </a:solidFill>
                <a:latin typeface="HGS行書体" panose="03000600000000000000" pitchFamily="66" charset="-128"/>
                <a:ea typeface="HGS行書体" panose="03000600000000000000" pitchFamily="66" charset="-128"/>
              </a:rPr>
              <a:t>　　　</a:t>
            </a:r>
            <a:r>
              <a:rPr lang="en-US" altLang="ja-JP" sz="1200" dirty="0">
                <a:solidFill>
                  <a:prstClr val="black"/>
                </a:solidFill>
                <a:latin typeface="HGS行書体" panose="03000600000000000000" pitchFamily="66" charset="-128"/>
                <a:ea typeface="HGS行書体" panose="03000600000000000000" pitchFamily="66" charset="-128"/>
              </a:rPr>
              <a:t>	</a:t>
            </a:r>
            <a:r>
              <a:rPr lang="ja-JP" altLang="en-US" sz="1200" dirty="0">
                <a:solidFill>
                  <a:prstClr val="black"/>
                </a:solidFill>
                <a:latin typeface="HGS行書体" panose="03000600000000000000" pitchFamily="66" charset="-128"/>
                <a:ea typeface="HGS行書体" panose="03000600000000000000" pitchFamily="66" charset="-128"/>
              </a:rPr>
              <a:t>　　　　　</a:t>
            </a:r>
            <a:r>
              <a:rPr lang="en-US" altLang="ja-JP" sz="1200" dirty="0">
                <a:solidFill>
                  <a:prstClr val="black"/>
                </a:solidFill>
                <a:latin typeface="HGS行書体" panose="03000600000000000000" pitchFamily="66" charset="-128"/>
                <a:ea typeface="HGS行書体" panose="03000600000000000000" pitchFamily="66" charset="-128"/>
              </a:rPr>
              <a:t>※</a:t>
            </a:r>
            <a:r>
              <a:rPr lang="ja-JP" altLang="en-US" sz="1200" dirty="0">
                <a:solidFill>
                  <a:prstClr val="black"/>
                </a:solidFill>
                <a:latin typeface="HGS行書体" panose="03000600000000000000" pitchFamily="66" charset="-128"/>
                <a:ea typeface="HGS行書体" panose="03000600000000000000" pitchFamily="66" charset="-128"/>
              </a:rPr>
              <a:t>１１月１５日は休館日となっています。</a:t>
            </a:r>
          </a:p>
        </p:txBody>
      </p:sp>
      <p:sp>
        <p:nvSpPr>
          <p:cNvPr id="33" name="正方形/長方形 32">
            <a:extLst>
              <a:ext uri="{FF2B5EF4-FFF2-40B4-BE49-F238E27FC236}">
                <a16:creationId xmlns:a16="http://schemas.microsoft.com/office/drawing/2014/main" id="{267BEF40-E607-4957-9A33-2C9AAC6F2332}"/>
              </a:ext>
            </a:extLst>
          </p:cNvPr>
          <p:cNvSpPr/>
          <p:nvPr/>
        </p:nvSpPr>
        <p:spPr>
          <a:xfrm>
            <a:off x="5915007" y="2555254"/>
            <a:ext cx="4655179" cy="923330"/>
          </a:xfrm>
          <a:prstGeom prst="rect">
            <a:avLst/>
          </a:prstGeom>
          <a:noFill/>
        </p:spPr>
        <p:txBody>
          <a:bodyPr wrap="square" lIns="91440" tIns="45720" rIns="91440" bIns="45720">
            <a:spAutoFit/>
          </a:bodyPr>
          <a:lstStyle/>
          <a:p>
            <a:pPr defTabSz="457200">
              <a:defRPr/>
            </a:pPr>
            <a:r>
              <a:rPr kumimoji="0" lang="ja-JP" altLang="en-US" dirty="0">
                <a:ln w="9525">
                  <a:solidFill>
                    <a:schemeClr val="tx1"/>
                  </a:solidFill>
                  <a:prstDash val="solid"/>
                </a:ln>
                <a:latin typeface="HGS行書体" panose="03000600000000000000" pitchFamily="66" charset="-128"/>
                <a:ea typeface="HGS行書体" panose="03000600000000000000" pitchFamily="66" charset="-128"/>
              </a:rPr>
              <a:t>水泳は心も体も鍛えられる</a:t>
            </a:r>
            <a:endParaRPr kumimoji="0" lang="en-US" altLang="ja-JP"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dirty="0">
                <a:ln w="9525">
                  <a:solidFill>
                    <a:schemeClr val="tx1"/>
                  </a:solidFill>
                  <a:prstDash val="solid"/>
                </a:ln>
                <a:latin typeface="HGS行書体" panose="03000600000000000000" pitchFamily="66" charset="-128"/>
                <a:ea typeface="HGS行書体" panose="03000600000000000000" pitchFamily="66" charset="-128"/>
              </a:rPr>
              <a:t>　バランスの良いスポーツです。</a:t>
            </a:r>
            <a:endParaRPr kumimoji="0" lang="en-US" altLang="ja-JP"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dirty="0">
                <a:ln w="9525">
                  <a:solidFill>
                    <a:schemeClr val="tx1"/>
                  </a:solidFill>
                  <a:prstDash val="solid"/>
                </a:ln>
                <a:latin typeface="HGS行書体" panose="03000600000000000000" pitchFamily="66" charset="-128"/>
                <a:ea typeface="HGS行書体" panose="03000600000000000000" pitchFamily="66" charset="-128"/>
              </a:rPr>
              <a:t>　　ぜひ、お子様の成長にご活用ください。　</a:t>
            </a:r>
            <a:endParaRPr kumimoji="0" lang="en-US" altLang="ja-JP" dirty="0">
              <a:ln w="9525">
                <a:solidFill>
                  <a:schemeClr val="tx1"/>
                </a:solidFill>
                <a:prstDash val="solid"/>
              </a:ln>
              <a:latin typeface="HGS行書体" panose="03000600000000000000" pitchFamily="66" charset="-128"/>
              <a:ea typeface="HGS行書体" panose="03000600000000000000" pitchFamily="66" charset="-128"/>
            </a:endParaRPr>
          </a:p>
        </p:txBody>
      </p:sp>
      <p:sp>
        <p:nvSpPr>
          <p:cNvPr id="9" name="テキスト ボックス 8"/>
          <p:cNvSpPr txBox="1"/>
          <p:nvPr/>
        </p:nvSpPr>
        <p:spPr>
          <a:xfrm>
            <a:off x="5267572" y="6711688"/>
            <a:ext cx="2337628" cy="338554"/>
          </a:xfrm>
          <a:prstGeom prst="rect">
            <a:avLst/>
          </a:prstGeom>
          <a:noFill/>
        </p:spPr>
        <p:txBody>
          <a:bodyPr wrap="none" rtlCol="0">
            <a:spAutoFit/>
          </a:bodyPr>
          <a:lstStyle/>
          <a:p>
            <a:r>
              <a:rPr kumimoji="1" lang="en-US" altLang="ja-JP" sz="1600" dirty="0"/>
              <a:t>http://www.kss-aura.com/</a:t>
            </a:r>
            <a:endParaRPr kumimoji="1" lang="ja-JP" altLang="en-US" sz="1600" dirty="0"/>
          </a:p>
        </p:txBody>
      </p:sp>
      <p:pic>
        <p:nvPicPr>
          <p:cNvPr id="10" name="図 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2424" b="87576" l="19200" r="80000">
                        <a14:foregroundMark x1="33920" y1="28921" x2="59520" y2="55397"/>
                        <a14:foregroundMark x1="26400" y1="19552" x2="73760" y2="65988"/>
                        <a14:foregroundMark x1="61120" y1="19959" x2="68320" y2="78819"/>
                        <a14:foregroundMark x1="34560" y1="49084" x2="64960" y2="62933"/>
                        <a14:foregroundMark x1="32960" y1="60081" x2="55040" y2="59878"/>
                        <a14:foregroundMark x1="32000" y1="73523" x2="67040" y2="76782"/>
                      </a14:backgroundRemoval>
                    </a14:imgEffect>
                  </a14:imgLayer>
                </a14:imgProps>
              </a:ext>
              <a:ext uri="{28A0092B-C50C-407E-A947-70E740481C1C}">
                <a14:useLocalDpi xmlns:a14="http://schemas.microsoft.com/office/drawing/2010/main" val="0"/>
              </a:ext>
            </a:extLst>
          </a:blip>
          <a:srcRect l="20210" t="12332" r="19807" b="12872"/>
          <a:stretch/>
        </p:blipFill>
        <p:spPr>
          <a:xfrm>
            <a:off x="10290861" y="6862175"/>
            <a:ext cx="403936" cy="460531"/>
          </a:xfrm>
          <a:prstGeom prst="rect">
            <a:avLst/>
          </a:prstGeom>
        </p:spPr>
      </p:pic>
      <p:sp>
        <p:nvSpPr>
          <p:cNvPr id="35" name="正方形/長方形 34">
            <a:extLst>
              <a:ext uri="{FF2B5EF4-FFF2-40B4-BE49-F238E27FC236}">
                <a16:creationId xmlns:a16="http://schemas.microsoft.com/office/drawing/2014/main" id="{267BEF40-E607-4957-9A33-2C9AAC6F2332}"/>
              </a:ext>
            </a:extLst>
          </p:cNvPr>
          <p:cNvSpPr/>
          <p:nvPr/>
        </p:nvSpPr>
        <p:spPr>
          <a:xfrm>
            <a:off x="1600663" y="5233196"/>
            <a:ext cx="2073436" cy="523220"/>
          </a:xfrm>
          <a:prstGeom prst="rect">
            <a:avLst/>
          </a:prstGeom>
          <a:noFill/>
        </p:spPr>
        <p:txBody>
          <a:bodyPr wrap="square" lIns="91440" tIns="45720" rIns="91440" bIns="45720">
            <a:spAutoFit/>
          </a:bodyPr>
          <a:lstStyle/>
          <a:p>
            <a:pPr defTabSz="457200">
              <a:defRPr/>
            </a:pPr>
            <a:r>
              <a:rPr kumimoji="0" lang="ja-JP" altLang="en-US" sz="1400" dirty="0">
                <a:ln w="9525">
                  <a:solidFill>
                    <a:schemeClr val="tx1"/>
                  </a:solidFill>
                  <a:prstDash val="solid"/>
                </a:ln>
                <a:latin typeface="HGS行書体" panose="03000600000000000000" pitchFamily="66" charset="-128"/>
                <a:ea typeface="HGS行書体" panose="03000600000000000000" pitchFamily="66" charset="-128"/>
              </a:rPr>
              <a:t>キャンペーン期間中</a:t>
            </a:r>
            <a:endParaRPr kumimoji="0" lang="en-US" altLang="ja-JP" sz="1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en-US" altLang="ja-JP" sz="14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400" dirty="0">
                <a:ln w="9525">
                  <a:solidFill>
                    <a:schemeClr val="tx1"/>
                  </a:solidFill>
                  <a:prstDash val="solid"/>
                </a:ln>
                <a:latin typeface="HGS行書体" panose="03000600000000000000" pitchFamily="66" charset="-128"/>
                <a:ea typeface="HGS行書体" panose="03000600000000000000" pitchFamily="66" charset="-128"/>
              </a:rPr>
              <a:t>にご入会頂くと</a:t>
            </a:r>
            <a:r>
              <a:rPr kumimoji="0" lang="en-US" altLang="ja-JP" sz="1400" dirty="0">
                <a:ln w="9525">
                  <a:solidFill>
                    <a:schemeClr val="tx1"/>
                  </a:solidFill>
                  <a:prstDash val="solid"/>
                </a:ln>
                <a:latin typeface="HGS行書体" panose="03000600000000000000" pitchFamily="66" charset="-128"/>
                <a:ea typeface="HGS行書体" panose="03000600000000000000" pitchFamily="66" charset="-128"/>
              </a:rPr>
              <a:t>…</a:t>
            </a:r>
          </a:p>
        </p:txBody>
      </p:sp>
      <p:grpSp>
        <p:nvGrpSpPr>
          <p:cNvPr id="17" name="グループ化 16">
            <a:extLst>
              <a:ext uri="{FF2B5EF4-FFF2-40B4-BE49-F238E27FC236}">
                <a16:creationId xmlns:a16="http://schemas.microsoft.com/office/drawing/2014/main" id="{FAF4B34C-05C4-4BDC-9D38-BD0716ABCCD3}"/>
              </a:ext>
            </a:extLst>
          </p:cNvPr>
          <p:cNvGrpSpPr/>
          <p:nvPr/>
        </p:nvGrpSpPr>
        <p:grpSpPr>
          <a:xfrm>
            <a:off x="982227" y="2247651"/>
            <a:ext cx="2812411" cy="2666438"/>
            <a:chOff x="739747" y="2136277"/>
            <a:chExt cx="1843662" cy="1684937"/>
          </a:xfrm>
        </p:grpSpPr>
        <p:pic>
          <p:nvPicPr>
            <p:cNvPr id="37" name="図 36">
              <a:extLst>
                <a:ext uri="{FF2B5EF4-FFF2-40B4-BE49-F238E27FC236}">
                  <a16:creationId xmlns:a16="http://schemas.microsoft.com/office/drawing/2014/main" id="{F3D946E4-DECE-450E-8C4B-B6CD89FEF970}"/>
                </a:ext>
              </a:extLst>
            </p:cNvPr>
            <p:cNvPicPr>
              <a:picLocks noChangeAspect="1"/>
            </p:cNvPicPr>
            <p:nvPr/>
          </p:nvPicPr>
          <p:blipFill rotWithShape="1">
            <a:blip r:embed="rId17">
              <a:lum bright="70000" contrast="-70000"/>
              <a:extLst>
                <a:ext uri="{BEBA8EAE-BF5A-486C-A8C5-ECC9F3942E4B}">
                  <a14:imgProps xmlns:a14="http://schemas.microsoft.com/office/drawing/2010/main">
                    <a14:imgLayer r:embed="rId18">
                      <a14:imgEffect>
                        <a14:backgroundRemoval t="28266" b="72163" l="11364" r="89394">
                          <a14:foregroundMark x1="15000" y1="54604" x2="15000" y2="54604"/>
                          <a14:foregroundMark x1="11515" y1="56103" x2="11515" y2="56103"/>
                          <a14:foregroundMark x1="24848" y1="72163" x2="24848" y2="72163"/>
                          <a14:foregroundMark x1="60909" y1="38116" x2="60909" y2="38116"/>
                          <a14:foregroundMark x1="55303" y1="49465" x2="55303" y2="49465"/>
                          <a14:foregroundMark x1="89394" y1="67880" x2="89394" y2="67880"/>
                          <a14:backgroundMark x1="48939" y1="50535" x2="48939" y2="50535"/>
                          <a14:backgroundMark x1="48485" y1="50964" x2="51364" y2="49465"/>
                        </a14:backgroundRemoval>
                      </a14:imgEffect>
                    </a14:imgLayer>
                  </a14:imgProps>
                </a:ext>
                <a:ext uri="{28A0092B-C50C-407E-A947-70E740481C1C}">
                  <a14:useLocalDpi xmlns:a14="http://schemas.microsoft.com/office/drawing/2010/main" val="0"/>
                </a:ext>
              </a:extLst>
            </a:blip>
            <a:srcRect l="8936" t="23574" r="48932" b="22007"/>
            <a:stretch/>
          </p:blipFill>
          <p:spPr>
            <a:xfrm>
              <a:off x="739747" y="2136277"/>
              <a:ext cx="1843662" cy="1684937"/>
            </a:xfrm>
            <a:prstGeom prst="rect">
              <a:avLst/>
            </a:prstGeom>
          </p:spPr>
        </p:pic>
        <p:pic>
          <p:nvPicPr>
            <p:cNvPr id="34" name="図 33">
              <a:extLst>
                <a:ext uri="{FF2B5EF4-FFF2-40B4-BE49-F238E27FC236}">
                  <a16:creationId xmlns:a16="http://schemas.microsoft.com/office/drawing/2014/main" id="{0B6B3DEE-F34E-4AE3-B181-E7D00B3A78D0}"/>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28266" b="72163" l="11364" r="89394">
                          <a14:foregroundMark x1="15000" y1="54604" x2="15000" y2="54604"/>
                          <a14:foregroundMark x1="11515" y1="56103" x2="11515" y2="56103"/>
                          <a14:foregroundMark x1="24848" y1="72163" x2="24848" y2="72163"/>
                          <a14:foregroundMark x1="60909" y1="38116" x2="60909" y2="38116"/>
                          <a14:foregroundMark x1="55303" y1="49465" x2="55303" y2="49465"/>
                          <a14:foregroundMark x1="89394" y1="67880" x2="89394" y2="67880"/>
                          <a14:backgroundMark x1="48939" y1="50535" x2="48939" y2="50535"/>
                          <a14:backgroundMark x1="48485" y1="50964" x2="51364" y2="49465"/>
                        </a14:backgroundRemoval>
                      </a14:imgEffect>
                    </a14:imgLayer>
                  </a14:imgProps>
                </a:ext>
                <a:ext uri="{28A0092B-C50C-407E-A947-70E740481C1C}">
                  <a14:useLocalDpi xmlns:a14="http://schemas.microsoft.com/office/drawing/2010/main" val="0"/>
                </a:ext>
              </a:extLst>
            </a:blip>
            <a:srcRect l="8936" t="23574" r="48932" b="22007"/>
            <a:stretch/>
          </p:blipFill>
          <p:spPr>
            <a:xfrm>
              <a:off x="823125" y="2211138"/>
              <a:ext cx="1676906" cy="1532537"/>
            </a:xfrm>
            <a:prstGeom prst="rect">
              <a:avLst/>
            </a:prstGeom>
          </p:spPr>
        </p:pic>
      </p:grpSp>
      <p:grpSp>
        <p:nvGrpSpPr>
          <p:cNvPr id="19" name="グループ化 18">
            <a:extLst>
              <a:ext uri="{FF2B5EF4-FFF2-40B4-BE49-F238E27FC236}">
                <a16:creationId xmlns:a16="http://schemas.microsoft.com/office/drawing/2014/main" id="{0D3103D6-7DF1-4917-B89D-6A38648B284D}"/>
              </a:ext>
            </a:extLst>
          </p:cNvPr>
          <p:cNvGrpSpPr/>
          <p:nvPr/>
        </p:nvGrpSpPr>
        <p:grpSpPr>
          <a:xfrm>
            <a:off x="3093604" y="2252184"/>
            <a:ext cx="3208936" cy="2666438"/>
            <a:chOff x="3011459" y="2162928"/>
            <a:chExt cx="2103602" cy="1684937"/>
          </a:xfrm>
        </p:grpSpPr>
        <p:pic>
          <p:nvPicPr>
            <p:cNvPr id="38" name="図 37">
              <a:extLst>
                <a:ext uri="{FF2B5EF4-FFF2-40B4-BE49-F238E27FC236}">
                  <a16:creationId xmlns:a16="http://schemas.microsoft.com/office/drawing/2014/main" id="{45121BE7-41BF-42D7-BE11-0381B1F422FC}"/>
                </a:ext>
              </a:extLst>
            </p:cNvPr>
            <p:cNvPicPr>
              <a:picLocks noChangeAspect="1"/>
            </p:cNvPicPr>
            <p:nvPr/>
          </p:nvPicPr>
          <p:blipFill rotWithShape="1">
            <a:blip r:embed="rId19">
              <a:lum bright="70000" contrast="-70000"/>
              <a:extLst>
                <a:ext uri="{BEBA8EAE-BF5A-486C-A8C5-ECC9F3942E4B}">
                  <a14:imgProps xmlns:a14="http://schemas.microsoft.com/office/drawing/2010/main">
                    <a14:imgLayer r:embed="rId18">
                      <a14:imgEffect>
                        <a14:backgroundRemoval t="28266" b="72163" l="11364" r="89394">
                          <a14:foregroundMark x1="15000" y1="54604" x2="15000" y2="54604"/>
                          <a14:foregroundMark x1="11515" y1="56103" x2="11515" y2="56103"/>
                          <a14:foregroundMark x1="24848" y1="72163" x2="24848" y2="72163"/>
                          <a14:foregroundMark x1="60909" y1="38116" x2="60909" y2="38116"/>
                          <a14:foregroundMark x1="55303" y1="49465" x2="55303" y2="49465"/>
                          <a14:foregroundMark x1="89394" y1="67880" x2="89394" y2="67880"/>
                          <a14:backgroundMark x1="46061" y1="64240" x2="47273" y2="64240"/>
                          <a14:backgroundMark x1="46515" y1="59743" x2="46061" y2="67452"/>
                          <a14:backgroundMark x1="45455" y1="58887" x2="45758" y2="67880"/>
                          <a14:backgroundMark x1="38788" y1="61670" x2="44697" y2="69165"/>
                        </a14:backgroundRemoval>
                      </a14:imgEffect>
                    </a14:imgLayer>
                  </a14:imgProps>
                </a:ext>
                <a:ext uri="{28A0092B-C50C-407E-A947-70E740481C1C}">
                  <a14:useLocalDpi xmlns:a14="http://schemas.microsoft.com/office/drawing/2010/main" val="0"/>
                </a:ext>
              </a:extLst>
            </a:blip>
            <a:srcRect l="45248" t="22876" r="6680" b="22705"/>
            <a:stretch/>
          </p:blipFill>
          <p:spPr>
            <a:xfrm>
              <a:off x="3011459" y="2162928"/>
              <a:ext cx="2103602" cy="1684937"/>
            </a:xfrm>
            <a:prstGeom prst="rect">
              <a:avLst/>
            </a:prstGeom>
          </p:spPr>
        </p:pic>
        <p:pic>
          <p:nvPicPr>
            <p:cNvPr id="36" name="図 35">
              <a:extLst>
                <a:ext uri="{FF2B5EF4-FFF2-40B4-BE49-F238E27FC236}">
                  <a16:creationId xmlns:a16="http://schemas.microsoft.com/office/drawing/2014/main" id="{09FCB4DA-4974-48C4-9A54-28CB09004143}"/>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28266" b="72163" l="11364" r="89394">
                          <a14:foregroundMark x1="15000" y1="54604" x2="15000" y2="54604"/>
                          <a14:foregroundMark x1="11515" y1="56103" x2="11515" y2="56103"/>
                          <a14:foregroundMark x1="24848" y1="72163" x2="24848" y2="72163"/>
                          <a14:foregroundMark x1="60909" y1="38116" x2="60909" y2="38116"/>
                          <a14:foregroundMark x1="55303" y1="49465" x2="55303" y2="49465"/>
                          <a14:foregroundMark x1="89394" y1="67880" x2="89394" y2="67880"/>
                          <a14:backgroundMark x1="46061" y1="64240" x2="47273" y2="64240"/>
                          <a14:backgroundMark x1="46515" y1="59743" x2="46061" y2="67452"/>
                          <a14:backgroundMark x1="45455" y1="58887" x2="45758" y2="67880"/>
                          <a14:backgroundMark x1="38788" y1="61670" x2="44697" y2="69165"/>
                        </a14:backgroundRemoval>
                      </a14:imgEffect>
                    </a14:imgLayer>
                  </a14:imgProps>
                </a:ext>
                <a:ext uri="{28A0092B-C50C-407E-A947-70E740481C1C}">
                  <a14:useLocalDpi xmlns:a14="http://schemas.microsoft.com/office/drawing/2010/main" val="0"/>
                </a:ext>
              </a:extLst>
            </a:blip>
            <a:srcRect l="45248" t="22876" r="6680" b="22705"/>
            <a:stretch/>
          </p:blipFill>
          <p:spPr>
            <a:xfrm>
              <a:off x="3106593" y="2248499"/>
              <a:ext cx="1913334" cy="1532537"/>
            </a:xfrm>
            <a:prstGeom prst="rect">
              <a:avLst/>
            </a:prstGeom>
          </p:spPr>
        </p:pic>
      </p:grpSp>
      <p:grpSp>
        <p:nvGrpSpPr>
          <p:cNvPr id="11" name="グループ化 10">
            <a:extLst>
              <a:ext uri="{FF2B5EF4-FFF2-40B4-BE49-F238E27FC236}">
                <a16:creationId xmlns:a16="http://schemas.microsoft.com/office/drawing/2014/main" id="{477F55DC-5AA1-4B9E-BDBE-63BD893009CB}"/>
              </a:ext>
            </a:extLst>
          </p:cNvPr>
          <p:cNvGrpSpPr/>
          <p:nvPr/>
        </p:nvGrpSpPr>
        <p:grpSpPr>
          <a:xfrm>
            <a:off x="5095395" y="4779299"/>
            <a:ext cx="1791908" cy="1110548"/>
            <a:chOff x="5105905" y="4747769"/>
            <a:chExt cx="1791908" cy="1110548"/>
          </a:xfrm>
        </p:grpSpPr>
        <p:sp>
          <p:nvSpPr>
            <p:cNvPr id="54" name="正方形/長方形 53">
              <a:extLst>
                <a:ext uri="{FF2B5EF4-FFF2-40B4-BE49-F238E27FC236}">
                  <a16:creationId xmlns:a16="http://schemas.microsoft.com/office/drawing/2014/main" id="{21BCA52C-C141-4FA0-92B4-D11D7301B30C}"/>
                </a:ext>
              </a:extLst>
            </p:cNvPr>
            <p:cNvSpPr/>
            <p:nvPr/>
          </p:nvSpPr>
          <p:spPr>
            <a:xfrm>
              <a:off x="5105905" y="4750321"/>
              <a:ext cx="1040880" cy="1107996"/>
            </a:xfrm>
            <a:prstGeom prst="rect">
              <a:avLst/>
            </a:prstGeom>
            <a:noFill/>
          </p:spPr>
          <p:txBody>
            <a:bodyPr wrap="square" lIns="91440" tIns="45720" rIns="91440" bIns="45720">
              <a:spAutoFit/>
            </a:bodyPr>
            <a:lstStyle/>
            <a:p>
              <a:pPr defTabSz="457200">
                <a:defRPr/>
              </a:pPr>
              <a:r>
                <a:rPr kumimoji="0" lang="ja-JP" altLang="en-US" sz="6600" b="1" dirty="0">
                  <a:ln w="9525">
                    <a:solidFill>
                      <a:schemeClr val="bg1">
                        <a:lumMod val="85000"/>
                      </a:schemeClr>
                    </a:solidFill>
                    <a:prstDash val="solid"/>
                  </a:ln>
                  <a:solidFill>
                    <a:schemeClr val="bg1">
                      <a:lumMod val="85000"/>
                    </a:schemeClr>
                  </a:solidFill>
                  <a:latin typeface="HGS行書体" panose="03000600000000000000" pitchFamily="66" charset="-128"/>
                  <a:ea typeface="HGS行書体" panose="03000600000000000000" pitchFamily="66" charset="-128"/>
                </a:rPr>
                <a:t>強</a:t>
              </a:r>
              <a:r>
                <a:rPr kumimoji="0" lang="ja-JP" altLang="en-US" sz="4800" b="1" dirty="0">
                  <a:ln w="9525">
                    <a:solidFill>
                      <a:schemeClr val="bg1">
                        <a:lumMod val="85000"/>
                      </a:schemeClr>
                    </a:solidFill>
                    <a:prstDash val="solid"/>
                  </a:ln>
                  <a:solidFill>
                    <a:schemeClr val="bg1">
                      <a:lumMod val="85000"/>
                    </a:schemeClr>
                  </a:solidFill>
                  <a:latin typeface="HGS行書体" panose="03000600000000000000" pitchFamily="66" charset="-128"/>
                  <a:ea typeface="HGS行書体" panose="03000600000000000000" pitchFamily="66" charset="-128"/>
                </a:rPr>
                <a:t>　</a:t>
              </a:r>
              <a:endParaRPr kumimoji="0" lang="en-US" altLang="ja-JP" sz="4800" b="1" dirty="0">
                <a:ln w="9525">
                  <a:solidFill>
                    <a:schemeClr val="bg1">
                      <a:lumMod val="85000"/>
                    </a:schemeClr>
                  </a:solidFill>
                  <a:prstDash val="solid"/>
                </a:ln>
                <a:solidFill>
                  <a:schemeClr val="bg1">
                    <a:lumMod val="85000"/>
                  </a:schemeClr>
                </a:solidFill>
                <a:latin typeface="HGS行書体" panose="03000600000000000000" pitchFamily="66" charset="-128"/>
                <a:ea typeface="HGS行書体" panose="03000600000000000000" pitchFamily="66" charset="-128"/>
              </a:endParaRPr>
            </a:p>
          </p:txBody>
        </p:sp>
        <p:sp>
          <p:nvSpPr>
            <p:cNvPr id="53" name="正方形/長方形 52">
              <a:extLst>
                <a:ext uri="{FF2B5EF4-FFF2-40B4-BE49-F238E27FC236}">
                  <a16:creationId xmlns:a16="http://schemas.microsoft.com/office/drawing/2014/main" id="{C06DE8E4-A127-4BB9-88E6-60E532DF569D}"/>
                </a:ext>
              </a:extLst>
            </p:cNvPr>
            <p:cNvSpPr/>
            <p:nvPr/>
          </p:nvSpPr>
          <p:spPr>
            <a:xfrm>
              <a:off x="5869473" y="4747769"/>
              <a:ext cx="975967" cy="1107996"/>
            </a:xfrm>
            <a:prstGeom prst="rect">
              <a:avLst/>
            </a:prstGeom>
            <a:noFill/>
          </p:spPr>
          <p:txBody>
            <a:bodyPr wrap="square" lIns="91440" tIns="45720" rIns="91440" bIns="45720">
              <a:spAutoFit/>
            </a:bodyPr>
            <a:lstStyle/>
            <a:p>
              <a:pPr defTabSz="457200">
                <a:defRPr/>
              </a:pPr>
              <a:r>
                <a:rPr kumimoji="0" lang="ja-JP" altLang="en-US" sz="6600" b="1" dirty="0">
                  <a:ln w="9525">
                    <a:solidFill>
                      <a:schemeClr val="bg1">
                        <a:lumMod val="85000"/>
                      </a:schemeClr>
                    </a:solidFill>
                    <a:prstDash val="solid"/>
                  </a:ln>
                  <a:solidFill>
                    <a:schemeClr val="bg1">
                      <a:lumMod val="85000"/>
                    </a:schemeClr>
                  </a:solidFill>
                  <a:latin typeface="HGS行書体" panose="03000600000000000000" pitchFamily="66" charset="-128"/>
                  <a:ea typeface="HGS行書体" panose="03000600000000000000" pitchFamily="66" charset="-128"/>
                </a:rPr>
                <a:t>い</a:t>
              </a:r>
              <a:r>
                <a:rPr kumimoji="0" lang="ja-JP" altLang="en-US" sz="4800" b="1" dirty="0">
                  <a:ln w="9525">
                    <a:solidFill>
                      <a:schemeClr val="bg1">
                        <a:lumMod val="85000"/>
                      </a:schemeClr>
                    </a:solidFill>
                    <a:prstDash val="solid"/>
                  </a:ln>
                  <a:solidFill>
                    <a:schemeClr val="bg1">
                      <a:lumMod val="85000"/>
                    </a:schemeClr>
                  </a:solidFill>
                  <a:latin typeface="HGS行書体" panose="03000600000000000000" pitchFamily="66" charset="-128"/>
                  <a:ea typeface="HGS行書体" panose="03000600000000000000" pitchFamily="66" charset="-128"/>
                </a:rPr>
                <a:t>　</a:t>
              </a:r>
              <a:endParaRPr kumimoji="0" lang="en-US" altLang="ja-JP" sz="4800" b="1" dirty="0">
                <a:ln w="9525">
                  <a:solidFill>
                    <a:schemeClr val="bg1">
                      <a:lumMod val="85000"/>
                    </a:schemeClr>
                  </a:solidFill>
                  <a:prstDash val="solid"/>
                </a:ln>
                <a:solidFill>
                  <a:schemeClr val="bg1">
                    <a:lumMod val="85000"/>
                  </a:schemeClr>
                </a:solidFill>
                <a:latin typeface="HGS行書体" panose="03000600000000000000" pitchFamily="66" charset="-128"/>
                <a:ea typeface="HGS行書体" panose="03000600000000000000" pitchFamily="66" charset="-128"/>
              </a:endParaRPr>
            </a:p>
          </p:txBody>
        </p:sp>
        <p:sp>
          <p:nvSpPr>
            <p:cNvPr id="39" name="正方形/長方形 38">
              <a:extLst>
                <a:ext uri="{FF2B5EF4-FFF2-40B4-BE49-F238E27FC236}">
                  <a16:creationId xmlns:a16="http://schemas.microsoft.com/office/drawing/2014/main" id="{80F6FDA4-842C-4A52-A318-FA076AFB6C23}"/>
                </a:ext>
              </a:extLst>
            </p:cNvPr>
            <p:cNvSpPr/>
            <p:nvPr/>
          </p:nvSpPr>
          <p:spPr>
            <a:xfrm>
              <a:off x="5136650" y="4784164"/>
              <a:ext cx="1761163" cy="1015663"/>
            </a:xfrm>
            <a:prstGeom prst="rect">
              <a:avLst/>
            </a:prstGeom>
            <a:noFill/>
          </p:spPr>
          <p:txBody>
            <a:bodyPr wrap="square" lIns="91440" tIns="45720" rIns="91440" bIns="45720">
              <a:spAutoFit/>
            </a:bodyPr>
            <a:lstStyle/>
            <a:p>
              <a:pPr defTabSz="457200">
                <a:defRPr/>
              </a:pPr>
              <a:r>
                <a:rPr kumimoji="0" lang="ja-JP" altLang="en-US" sz="6000" b="1" dirty="0">
                  <a:ln w="9525">
                    <a:solidFill>
                      <a:srgbClr val="4E3B30">
                        <a:lumMod val="50000"/>
                      </a:srgbClr>
                    </a:solidFill>
                    <a:prstDash val="solid"/>
                  </a:ln>
                  <a:latin typeface="HGS行書体" panose="03000600000000000000" pitchFamily="66" charset="-128"/>
                  <a:ea typeface="HGS行書体" panose="03000600000000000000" pitchFamily="66" charset="-128"/>
                </a:rPr>
                <a:t>強い</a:t>
              </a:r>
              <a:r>
                <a:rPr kumimoji="0" lang="ja-JP" altLang="en-US" sz="4400" b="1" dirty="0">
                  <a:ln w="9525">
                    <a:solidFill>
                      <a:srgbClr val="4E3B30">
                        <a:lumMod val="50000"/>
                      </a:srgbClr>
                    </a:solidFill>
                    <a:prstDash val="solid"/>
                  </a:ln>
                  <a:latin typeface="HGS行書体" panose="03000600000000000000" pitchFamily="66" charset="-128"/>
                  <a:ea typeface="HGS行書体" panose="03000600000000000000" pitchFamily="66" charset="-128"/>
                </a:rPr>
                <a:t>　</a:t>
              </a:r>
              <a:endParaRPr kumimoji="0" lang="en-US" altLang="ja-JP" sz="4400" b="1" dirty="0">
                <a:ln w="9525">
                  <a:solidFill>
                    <a:srgbClr val="4E3B30">
                      <a:lumMod val="50000"/>
                    </a:srgbClr>
                  </a:solidFill>
                  <a:prstDash val="solid"/>
                </a:ln>
                <a:latin typeface="HGS行書体" panose="03000600000000000000" pitchFamily="66" charset="-128"/>
                <a:ea typeface="HGS行書体" panose="03000600000000000000" pitchFamily="66" charset="-128"/>
              </a:endParaRPr>
            </a:p>
          </p:txBody>
        </p:sp>
      </p:grpSp>
      <p:pic>
        <p:nvPicPr>
          <p:cNvPr id="41" name="図 40">
            <a:extLst>
              <a:ext uri="{FF2B5EF4-FFF2-40B4-BE49-F238E27FC236}">
                <a16:creationId xmlns:a16="http://schemas.microsoft.com/office/drawing/2014/main" id="{3BFD31E5-DE85-4E7F-8617-CA6BD73154B1}"/>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31502" l="438" r="22242">
                        <a14:foregroundMark x1="3415" y1="244" x2="3590" y2="488"/>
                        <a14:foregroundMark x1="1489" y1="13797" x2="1839" y2="22344"/>
                        <a14:foregroundMark x1="438" y1="15873" x2="438" y2="15873"/>
                        <a14:foregroundMark x1="10946" y1="30525" x2="10946" y2="30525"/>
                        <a14:foregroundMark x1="21103" y1="30891" x2="21103" y2="30891"/>
                        <a14:foregroundMark x1="10946" y1="31136" x2="11208" y2="31502"/>
                        <a14:foregroundMark x1="22242" y1="31258" x2="22242" y2="31258"/>
                      </a14:backgroundRemoval>
                    </a14:imgEffect>
                  </a14:imgLayer>
                </a14:imgProps>
              </a:ext>
              <a:ext uri="{28A0092B-C50C-407E-A947-70E740481C1C}">
                <a14:useLocalDpi xmlns:a14="http://schemas.microsoft.com/office/drawing/2010/main" val="0"/>
              </a:ext>
            </a:extLst>
          </a:blip>
          <a:srcRect t="1" r="76259" b="66567"/>
          <a:stretch/>
        </p:blipFill>
        <p:spPr>
          <a:xfrm>
            <a:off x="107101" y="1852562"/>
            <a:ext cx="527756" cy="532979"/>
          </a:xfrm>
          <a:prstGeom prst="rect">
            <a:avLst/>
          </a:prstGeom>
        </p:spPr>
      </p:pic>
      <p:pic>
        <p:nvPicPr>
          <p:cNvPr id="42" name="図 41">
            <a:extLst>
              <a:ext uri="{FF2B5EF4-FFF2-40B4-BE49-F238E27FC236}">
                <a16:creationId xmlns:a16="http://schemas.microsoft.com/office/drawing/2014/main" id="{17C6F343-3207-4CB2-8B1D-AAB30C187E0B}"/>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31502" b="66300" l="66550" r="99212">
                        <a14:foregroundMark x1="66550" y1="56899" x2="66550" y2="56899"/>
                        <a14:foregroundMark x1="83187" y1="33089" x2="84501" y2="33333"/>
                        <a14:foregroundMark x1="89755" y1="32112" x2="89755" y2="32112"/>
                        <a14:foregroundMark x1="83625" y1="31502" x2="83625" y2="31502"/>
                        <a14:foregroundMark x1="99212" y1="32112" x2="99212" y2="32112"/>
                        <a14:foregroundMark x1="88879" y1="65690" x2="88616" y2="66300"/>
                      </a14:backgroundRemoval>
                    </a14:imgEffect>
                  </a14:imgLayer>
                </a14:imgProps>
              </a:ext>
              <a:ext uri="{28A0092B-C50C-407E-A947-70E740481C1C}">
                <a14:useLocalDpi xmlns:a14="http://schemas.microsoft.com/office/drawing/2010/main" val="0"/>
              </a:ext>
            </a:extLst>
          </a:blip>
          <a:srcRect l="64113" t="30235" r="-372" b="30479"/>
          <a:stretch/>
        </p:blipFill>
        <p:spPr>
          <a:xfrm>
            <a:off x="499646" y="1925560"/>
            <a:ext cx="574545" cy="446437"/>
          </a:xfrm>
          <a:prstGeom prst="rect">
            <a:avLst/>
          </a:prstGeom>
        </p:spPr>
      </p:pic>
      <p:pic>
        <p:nvPicPr>
          <p:cNvPr id="44" name="図 43">
            <a:extLst>
              <a:ext uri="{FF2B5EF4-FFF2-40B4-BE49-F238E27FC236}">
                <a16:creationId xmlns:a16="http://schemas.microsoft.com/office/drawing/2014/main" id="{A449D23B-53DE-4DD6-AEA7-911A3CCB4697}"/>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43101" b="57753" l="7531" r="19352">
                        <a14:foregroundMark x1="7618" y1="44078" x2="7618" y2="44078"/>
                        <a14:foregroundMark x1="19352" y1="53236" x2="19352" y2="53236"/>
                      </a14:backgroundRemoval>
                    </a14:imgEffect>
                  </a14:imgLayer>
                </a14:imgProps>
              </a:ext>
              <a:ext uri="{28A0092B-C50C-407E-A947-70E740481C1C}">
                <a14:useLocalDpi xmlns:a14="http://schemas.microsoft.com/office/drawing/2010/main" val="0"/>
              </a:ext>
            </a:extLst>
          </a:blip>
          <a:srcRect l="6317" t="41499" r="79526" b="40209"/>
          <a:stretch/>
        </p:blipFill>
        <p:spPr>
          <a:xfrm>
            <a:off x="926041" y="1670860"/>
            <a:ext cx="587121" cy="544021"/>
          </a:xfrm>
          <a:prstGeom prst="rect">
            <a:avLst/>
          </a:prstGeom>
        </p:spPr>
      </p:pic>
      <p:pic>
        <p:nvPicPr>
          <p:cNvPr id="47" name="図 46">
            <a:extLst>
              <a:ext uri="{FF2B5EF4-FFF2-40B4-BE49-F238E27FC236}">
                <a16:creationId xmlns:a16="http://schemas.microsoft.com/office/drawing/2014/main" id="{9C2B6B78-C51D-48BA-97E0-276F728B8812}"/>
              </a:ext>
            </a:extLst>
          </p:cNvPr>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23077" b="45177" l="54466" r="74168">
                        <a14:foregroundMark x1="54466" y1="23199" x2="54466" y2="23199"/>
                        <a14:foregroundMark x1="74168" y1="38339" x2="74168" y2="38339"/>
                      </a14:backgroundRemoval>
                    </a14:imgEffect>
                  </a14:imgLayer>
                </a14:imgProps>
              </a:ext>
              <a:ext uri="{28A0092B-C50C-407E-A947-70E740481C1C}">
                <a14:useLocalDpi xmlns:a14="http://schemas.microsoft.com/office/drawing/2010/main" val="0"/>
              </a:ext>
            </a:extLst>
          </a:blip>
          <a:srcRect l="52657" t="20925" r="24374" b="51917"/>
          <a:stretch/>
        </p:blipFill>
        <p:spPr>
          <a:xfrm>
            <a:off x="211546" y="1490294"/>
            <a:ext cx="545256" cy="462377"/>
          </a:xfrm>
          <a:prstGeom prst="rect">
            <a:avLst/>
          </a:prstGeom>
        </p:spPr>
      </p:pic>
      <p:pic>
        <p:nvPicPr>
          <p:cNvPr id="50" name="図 49">
            <a:extLst>
              <a:ext uri="{FF2B5EF4-FFF2-40B4-BE49-F238E27FC236}">
                <a16:creationId xmlns:a16="http://schemas.microsoft.com/office/drawing/2014/main" id="{F4AE5B0E-2E53-4E30-B618-F4CA00938713}"/>
              </a:ext>
            </a:extLst>
          </p:cNvPr>
          <p:cNvPicPr>
            <a:picLocks noChangeAspect="1"/>
          </p:cNvPicPr>
          <p:nvPr/>
        </p:nvPicPr>
        <p:blipFill>
          <a:blip r:embed="rId28" cstate="print">
            <a:extLst>
              <a:ext uri="{BEBA8EAE-BF5A-486C-A8C5-ECC9F3942E4B}">
                <a14:imgProps xmlns:a14="http://schemas.microsoft.com/office/drawing/2010/main">
                  <a14:imgLayer r:embed="rId29">
                    <a14:imgEffect>
                      <a14:backgroundRemoval t="2353" b="94958" l="3001" r="97617">
                        <a14:foregroundMark x1="23477" y1="10588" x2="25949" y2="8235"/>
                        <a14:foregroundMark x1="52515" y1="8571" x2="57458" y2="15630"/>
                        <a14:foregroundMark x1="57458" y1="15630" x2="58782" y2="28403"/>
                        <a14:foregroundMark x1="58782" y1="28403" x2="53398" y2="25714"/>
                        <a14:foregroundMark x1="53398" y1="25714" x2="54457" y2="22017"/>
                        <a14:foregroundMark x1="57105" y1="24874" x2="62842" y2="35462"/>
                        <a14:foregroundMark x1="62842" y1="35462" x2="70079" y2="37311"/>
                        <a14:foregroundMark x1="70079" y1="37311" x2="72374" y2="36471"/>
                        <a14:foregroundMark x1="65490" y1="2353" x2="65755" y2="3025"/>
                        <a14:foregroundMark x1="49779" y1="18151" x2="47485" y2="22689"/>
                        <a14:foregroundMark x1="9797" y1="52437" x2="12533" y2="75462"/>
                        <a14:foregroundMark x1="12533" y1="75462" x2="26125" y2="84370"/>
                        <a14:foregroundMark x1="26125" y1="84370" x2="52868" y2="84706"/>
                        <a14:foregroundMark x1="52868" y1="84706" x2="71933" y2="81681"/>
                        <a14:foregroundMark x1="71933" y1="81681" x2="83230" y2="69748"/>
                        <a14:foregroundMark x1="83230" y1="69748" x2="90115" y2="46050"/>
                        <a14:foregroundMark x1="48897" y1="45378" x2="76699" y2="77983"/>
                        <a14:foregroundMark x1="76699" y1="77983" x2="84996" y2="82689"/>
                        <a14:foregroundMark x1="69373" y1="58319" x2="86408" y2="54286"/>
                        <a14:foregroundMark x1="86408" y1="54286" x2="89938" y2="41849"/>
                        <a14:foregroundMark x1="86937" y1="38655" x2="91880" y2="40840"/>
                        <a14:foregroundMark x1="91880" y1="40840" x2="93822" y2="68571"/>
                        <a14:foregroundMark x1="93822" y1="68571" x2="89144" y2="83529"/>
                        <a14:foregroundMark x1="89144" y1="83529" x2="14210" y2="87395"/>
                        <a14:foregroundMark x1="14210" y1="87395" x2="10856" y2="81176"/>
                        <a14:foregroundMark x1="10856" y1="81176" x2="9885" y2="46555"/>
                        <a14:foregroundMark x1="11209" y1="42521" x2="7855" y2="51933"/>
                        <a14:foregroundMark x1="7855" y1="51933" x2="8561" y2="61008"/>
                        <a14:foregroundMark x1="8561" y1="61008" x2="4148" y2="69580"/>
                        <a14:foregroundMark x1="4148" y1="69580" x2="7061" y2="84202"/>
                        <a14:foregroundMark x1="7061" y1="84202" x2="7061" y2="85882"/>
                        <a14:foregroundMark x1="3089" y1="71092" x2="3442" y2="77143"/>
                        <a14:foregroundMark x1="6267" y1="90756" x2="66284" y2="94622"/>
                        <a14:foregroundMark x1="66284" y1="94622" x2="82083" y2="93950"/>
                        <a14:foregroundMark x1="82083" y1="93950" x2="88173" y2="90252"/>
                        <a14:foregroundMark x1="88173" y1="90252" x2="88173" y2="90252"/>
                        <a14:foregroundMark x1="4413" y1="90420" x2="16240" y2="95126"/>
                        <a14:foregroundMark x1="45984" y1="40336" x2="52780" y2="40336"/>
                        <a14:foregroundMark x1="25331" y1="35126" x2="28067" y2="33613"/>
                        <a14:foregroundMark x1="29038" y1="31597" x2="30009" y2="31597"/>
                        <a14:foregroundMark x1="30715" y1="31597" x2="31686" y2="32773"/>
                        <a14:foregroundMark x1="57458" y1="44370" x2="61783" y2="38824"/>
                        <a14:foregroundMark x1="61783" y1="38824" x2="65313" y2="30588"/>
                        <a14:foregroundMark x1="65313" y1="30588" x2="65490" y2="29580"/>
                        <a14:foregroundMark x1="69020" y1="22857" x2="71492" y2="23025"/>
                        <a14:foregroundMark x1="56487" y1="65546" x2="69638" y2="65378"/>
                        <a14:foregroundMark x1="69638" y1="65378" x2="77140" y2="65378"/>
                        <a14:foregroundMark x1="77140" y1="65378" x2="89850" y2="65042"/>
                        <a14:foregroundMark x1="89850" y1="65042" x2="90115" y2="65042"/>
                        <a14:foregroundMark x1="93822" y1="45882" x2="93645" y2="47227"/>
                        <a14:foregroundMark x1="97352" y1="63193" x2="97617" y2="64538"/>
                        <a14:foregroundMark x1="29479" y1="29916" x2="31862" y2="31765"/>
                        <a14:foregroundMark x1="46778" y1="26218" x2="53222" y2="17143"/>
                        <a14:foregroundMark x1="53928" y1="17143" x2="54634" y2="17479"/>
                        <a14:foregroundMark x1="55605" y1="47059" x2="57458" y2="49580"/>
                        <a14:foregroundMark x1="12092" y1="61008" x2="14828" y2="62353"/>
                        <a14:foregroundMark x1="69197" y1="18824" x2="69197" y2="18824"/>
                        <a14:foregroundMark x1="46161" y1="31933" x2="46161" y2="31933"/>
                        <a14:foregroundMark x1="46337" y1="32269" x2="46425" y2="33445"/>
                      </a14:backgroundRemoval>
                    </a14:imgEffect>
                  </a14:imgLayer>
                </a14:imgProps>
              </a:ext>
              <a:ext uri="{28A0092B-C50C-407E-A947-70E740481C1C}">
                <a14:useLocalDpi xmlns:a14="http://schemas.microsoft.com/office/drawing/2010/main" val="0"/>
              </a:ext>
            </a:extLst>
          </a:blip>
          <a:stretch>
            <a:fillRect/>
          </a:stretch>
        </p:blipFill>
        <p:spPr>
          <a:xfrm>
            <a:off x="8574768" y="1228836"/>
            <a:ext cx="1984908" cy="1042383"/>
          </a:xfrm>
          <a:prstGeom prst="rect">
            <a:avLst/>
          </a:prstGeom>
        </p:spPr>
      </p:pic>
      <p:pic>
        <p:nvPicPr>
          <p:cNvPr id="51" name="図 50">
            <a:extLst>
              <a:ext uri="{FF2B5EF4-FFF2-40B4-BE49-F238E27FC236}">
                <a16:creationId xmlns:a16="http://schemas.microsoft.com/office/drawing/2014/main" id="{3386AEDA-2458-49EE-BE8E-799AEA9AC330}"/>
              </a:ext>
            </a:extLst>
          </p:cNvPr>
          <p:cNvPicPr>
            <a:picLocks noChangeAspect="1"/>
          </p:cNvPicPr>
          <p:nvPr/>
        </p:nvPicPr>
        <p:blipFill rotWithShape="1">
          <a:blip r:embed="rId30" cstate="print">
            <a:extLst>
              <a:ext uri="{BEBA8EAE-BF5A-486C-A8C5-ECC9F3942E4B}">
                <a14:imgProps xmlns:a14="http://schemas.microsoft.com/office/drawing/2010/main">
                  <a14:imgLayer r:embed="rId31">
                    <a14:imgEffect>
                      <a14:backgroundRemoval t="9244" b="92269" l="849" r="44979">
                        <a14:foregroundMark x1="14003" y1="9244" x2="14003" y2="9244"/>
                        <a14:foregroundMark x1="7355" y1="30420" x2="3960" y2="40672"/>
                        <a14:foregroundMark x1="3960" y1="40672" x2="4809" y2="42353"/>
                        <a14:foregroundMark x1="2122" y1="33277" x2="990" y2="39496"/>
                        <a14:foregroundMark x1="17680" y1="87899" x2="14003" y2="92269"/>
                        <a14:foregroundMark x1="43564" y1="87395" x2="44979" y2="88739"/>
                      </a14:backgroundRemoval>
                    </a14:imgEffect>
                  </a14:imgLayer>
                </a14:imgProps>
              </a:ext>
              <a:ext uri="{28A0092B-C50C-407E-A947-70E740481C1C}">
                <a14:useLocalDpi xmlns:a14="http://schemas.microsoft.com/office/drawing/2010/main" val="0"/>
              </a:ext>
            </a:extLst>
          </a:blip>
          <a:srcRect r="51378"/>
          <a:stretch/>
        </p:blipFill>
        <p:spPr>
          <a:xfrm>
            <a:off x="90778" y="4344343"/>
            <a:ext cx="788771" cy="1365278"/>
          </a:xfrm>
          <a:prstGeom prst="rect">
            <a:avLst/>
          </a:prstGeom>
        </p:spPr>
      </p:pic>
      <p:pic>
        <p:nvPicPr>
          <p:cNvPr id="52" name="図 51">
            <a:extLst>
              <a:ext uri="{FF2B5EF4-FFF2-40B4-BE49-F238E27FC236}">
                <a16:creationId xmlns:a16="http://schemas.microsoft.com/office/drawing/2014/main" id="{95C36F9A-93D6-4259-B6B5-BBB22C3EC0B3}"/>
              </a:ext>
            </a:extLst>
          </p:cNvPr>
          <p:cNvPicPr>
            <a:picLocks noChangeAspect="1"/>
          </p:cNvPicPr>
          <p:nvPr/>
        </p:nvPicPr>
        <p:blipFill rotWithShape="1">
          <a:blip r:embed="rId32" cstate="print">
            <a:extLst>
              <a:ext uri="{BEBA8EAE-BF5A-486C-A8C5-ECC9F3942E4B}">
                <a14:imgProps xmlns:a14="http://schemas.microsoft.com/office/drawing/2010/main">
                  <a14:imgLayer r:embed="rId31">
                    <a14:imgEffect>
                      <a14:backgroundRemoval t="9580" b="90588" l="49364" r="90099">
                        <a14:foregroundMark x1="65347" y1="9580" x2="65629" y2="12773"/>
                        <a14:foregroundMark x1="53607" y1="29076" x2="52758" y2="37647"/>
                        <a14:foregroundMark x1="52758" y1="37647" x2="53607" y2="40504"/>
                        <a14:foregroundMark x1="49364" y1="34118" x2="49646" y2="36471"/>
                        <a14:foregroundMark x1="89675" y1="87227" x2="90240" y2="88235"/>
                        <a14:foregroundMark x1="66195" y1="90252" x2="67610" y2="90588"/>
                      </a14:backgroundRemoval>
                    </a14:imgEffect>
                  </a14:imgLayer>
                </a14:imgProps>
              </a:ext>
              <a:ext uri="{28A0092B-C50C-407E-A947-70E740481C1C}">
                <a14:useLocalDpi xmlns:a14="http://schemas.microsoft.com/office/drawing/2010/main" val="0"/>
              </a:ext>
            </a:extLst>
          </a:blip>
          <a:srcRect l="48291" r="6441"/>
          <a:stretch/>
        </p:blipFill>
        <p:spPr>
          <a:xfrm>
            <a:off x="741871" y="4373233"/>
            <a:ext cx="734368" cy="1365278"/>
          </a:xfrm>
          <a:prstGeom prst="rect">
            <a:avLst/>
          </a:prstGeom>
        </p:spPr>
      </p:pic>
      <p:sp>
        <p:nvSpPr>
          <p:cNvPr id="48" name="正方形/長方形 47">
            <a:extLst>
              <a:ext uri="{FF2B5EF4-FFF2-40B4-BE49-F238E27FC236}">
                <a16:creationId xmlns:a16="http://schemas.microsoft.com/office/drawing/2014/main" id="{99B3020C-AD19-4302-ADE0-BD9096ACB871}"/>
              </a:ext>
            </a:extLst>
          </p:cNvPr>
          <p:cNvSpPr/>
          <p:nvPr/>
        </p:nvSpPr>
        <p:spPr>
          <a:xfrm>
            <a:off x="8760156" y="5019890"/>
            <a:ext cx="1914495" cy="584775"/>
          </a:xfrm>
          <a:prstGeom prst="rect">
            <a:avLst/>
          </a:prstGeom>
          <a:noFill/>
        </p:spPr>
        <p:txBody>
          <a:bodyPr wrap="square" lIns="91440" tIns="45720" rIns="91440" bIns="45720">
            <a:spAutoFit/>
          </a:bodyPr>
          <a:lstStyle/>
          <a:p>
            <a:pPr defTabSz="457200">
              <a:defRPr/>
            </a:pPr>
            <a:r>
              <a:rPr kumimoji="0" lang="ja-JP" altLang="en-US" sz="3200" b="1" dirty="0">
                <a:ln w="952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rPr>
              <a:t>をつくる　</a:t>
            </a:r>
            <a:endParaRPr kumimoji="0" lang="en-US" altLang="ja-JP" sz="3200" b="1" dirty="0">
              <a:ln w="952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endParaRPr>
          </a:p>
        </p:txBody>
      </p:sp>
    </p:spTree>
    <p:extLst>
      <p:ext uri="{BB962C8B-B14F-4D97-AF65-F5344CB8AC3E}">
        <p14:creationId xmlns:p14="http://schemas.microsoft.com/office/powerpoint/2010/main" val="396922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61CB2687-E266-4ABA-B1A4-659A8007728A}"/>
              </a:ext>
            </a:extLst>
          </p:cNvPr>
          <p:cNvCxnSpPr/>
          <p:nvPr/>
        </p:nvCxnSpPr>
        <p:spPr>
          <a:xfrm>
            <a:off x="5413375" y="-7464"/>
            <a:ext cx="0" cy="7630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字幕 4">
            <a:extLst>
              <a:ext uri="{FF2B5EF4-FFF2-40B4-BE49-F238E27FC236}">
                <a16:creationId xmlns:a16="http://schemas.microsoft.com/office/drawing/2014/main" id="{04153C60-E9EA-4F8C-8256-ACD698D80B4A}"/>
              </a:ext>
            </a:extLst>
          </p:cNvPr>
          <p:cNvSpPr txBox="1">
            <a:spLocks/>
          </p:cNvSpPr>
          <p:nvPr/>
        </p:nvSpPr>
        <p:spPr>
          <a:xfrm>
            <a:off x="5702283" y="5845483"/>
            <a:ext cx="3231510" cy="1615868"/>
          </a:xfrm>
          <a:prstGeom prst="rect">
            <a:avLst/>
          </a:prstGeom>
          <a:solidFill>
            <a:schemeClr val="bg1"/>
          </a:solidFill>
          <a:ln w="6350">
            <a:solidFill>
              <a:schemeClr val="tx1"/>
            </a:solidFill>
          </a:ln>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ご入会に必要なもの</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①印鑑</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②顔写真２枚</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サイズ 縦</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横</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③銀行又は郵便局の通帳と届出印</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④事務登録費</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⑤月会費</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カ月分</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現金のみ</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⑥指定用品代</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水着・キャップ・スクールバッグ</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aphicFrame>
        <p:nvGraphicFramePr>
          <p:cNvPr id="10" name="オブジェクト 9">
            <a:extLst>
              <a:ext uri="{FF2B5EF4-FFF2-40B4-BE49-F238E27FC236}">
                <a16:creationId xmlns:a16="http://schemas.microsoft.com/office/drawing/2014/main" id="{352E7D06-3BD7-4364-8D73-495CFC4A13E9}"/>
              </a:ext>
            </a:extLst>
          </p:cNvPr>
          <p:cNvGraphicFramePr>
            <a:graphicFrameLocks noChangeAspect="1"/>
          </p:cNvGraphicFramePr>
          <p:nvPr>
            <p:extLst>
              <p:ext uri="{D42A27DB-BD31-4B8C-83A1-F6EECF244321}">
                <p14:modId xmlns:p14="http://schemas.microsoft.com/office/powerpoint/2010/main" val="2658736597"/>
              </p:ext>
            </p:extLst>
          </p:nvPr>
        </p:nvGraphicFramePr>
        <p:xfrm>
          <a:off x="5702283" y="5192602"/>
          <a:ext cx="4942476" cy="391915"/>
        </p:xfrm>
        <a:graphic>
          <a:graphicData uri="http://schemas.openxmlformats.org/presentationml/2006/ole">
            <mc:AlternateContent xmlns:mc="http://schemas.openxmlformats.org/markup-compatibility/2006">
              <mc:Choice xmlns:v="urn:schemas-microsoft-com:vml" Requires="v">
                <p:oleObj spid="_x0000_s5174" name="Worksheet" r:id="rId3" imgW="4959360" imgH="285682" progId="Excel.Sheet.12">
                  <p:embed/>
                </p:oleObj>
              </mc:Choice>
              <mc:Fallback>
                <p:oleObj name="Worksheet" r:id="rId3" imgW="4959360" imgH="285682" progId="Excel.Sheet.12">
                  <p:embed/>
                  <p:pic>
                    <p:nvPicPr>
                      <p:cNvPr id="39" name="オブジェクト 38"/>
                      <p:cNvPicPr/>
                      <p:nvPr/>
                    </p:nvPicPr>
                    <p:blipFill>
                      <a:blip r:embed="rId4"/>
                      <a:stretch>
                        <a:fillRect/>
                      </a:stretch>
                    </p:blipFill>
                    <p:spPr>
                      <a:xfrm>
                        <a:off x="5702283" y="5192602"/>
                        <a:ext cx="4942476" cy="391915"/>
                      </a:xfrm>
                      <a:prstGeom prst="rect">
                        <a:avLst/>
                      </a:prstGeom>
                      <a:ln w="6350">
                        <a:solidFill>
                          <a:schemeClr val="tx1"/>
                        </a:solidFill>
                      </a:ln>
                    </p:spPr>
                  </p:pic>
                </p:oleObj>
              </mc:Fallback>
            </mc:AlternateContent>
          </a:graphicData>
        </a:graphic>
      </p:graphicFrame>
      <p:graphicFrame>
        <p:nvGraphicFramePr>
          <p:cNvPr id="11" name="オブジェクト 10">
            <a:extLst>
              <a:ext uri="{FF2B5EF4-FFF2-40B4-BE49-F238E27FC236}">
                <a16:creationId xmlns:a16="http://schemas.microsoft.com/office/drawing/2014/main" id="{241DCE24-125B-4E1D-A9D9-BD3CA62D6CA4}"/>
              </a:ext>
            </a:extLst>
          </p:cNvPr>
          <p:cNvGraphicFramePr>
            <a:graphicFrameLocks noChangeAspect="1"/>
          </p:cNvGraphicFramePr>
          <p:nvPr>
            <p:extLst>
              <p:ext uri="{D42A27DB-BD31-4B8C-83A1-F6EECF244321}">
                <p14:modId xmlns:p14="http://schemas.microsoft.com/office/powerpoint/2010/main" val="3539771840"/>
              </p:ext>
            </p:extLst>
          </p:nvPr>
        </p:nvGraphicFramePr>
        <p:xfrm>
          <a:off x="5684838" y="1693863"/>
          <a:ext cx="4960937" cy="3224212"/>
        </p:xfrm>
        <a:graphic>
          <a:graphicData uri="http://schemas.openxmlformats.org/presentationml/2006/ole">
            <mc:AlternateContent xmlns:mc="http://schemas.openxmlformats.org/markup-compatibility/2006">
              <mc:Choice xmlns:v="urn:schemas-microsoft-com:vml" Requires="v">
                <p:oleObj spid="_x0000_s5175" name="Worksheet" r:id="rId5" imgW="3741385" imgH="1950924" progId="Excel.Sheet.12">
                  <p:embed/>
                </p:oleObj>
              </mc:Choice>
              <mc:Fallback>
                <p:oleObj name="Worksheet" r:id="rId5" imgW="3741385" imgH="1950924" progId="Excel.Sheet.12">
                  <p:embed/>
                  <p:pic>
                    <p:nvPicPr>
                      <p:cNvPr id="40" name="オブジェクト 39"/>
                      <p:cNvPicPr/>
                      <p:nvPr/>
                    </p:nvPicPr>
                    <p:blipFill>
                      <a:blip r:embed="rId6"/>
                      <a:stretch>
                        <a:fillRect/>
                      </a:stretch>
                    </p:blipFill>
                    <p:spPr>
                      <a:xfrm>
                        <a:off x="5684838" y="1693863"/>
                        <a:ext cx="4960937" cy="3224212"/>
                      </a:xfrm>
                      <a:prstGeom prst="rect">
                        <a:avLst/>
                      </a:prstGeom>
                      <a:ln w="6350">
                        <a:solidFill>
                          <a:schemeClr val="tx1"/>
                        </a:solidFill>
                      </a:ln>
                    </p:spPr>
                  </p:pic>
                </p:oleObj>
              </mc:Fallback>
            </mc:AlternateContent>
          </a:graphicData>
        </a:graphic>
      </p:graphicFrame>
      <p:sp>
        <p:nvSpPr>
          <p:cNvPr id="12" name="正方形/長方形 11">
            <a:extLst>
              <a:ext uri="{FF2B5EF4-FFF2-40B4-BE49-F238E27FC236}">
                <a16:creationId xmlns:a16="http://schemas.microsoft.com/office/drawing/2014/main" id="{046ED670-2480-48EE-AB40-AE5964F1B26E}"/>
              </a:ext>
            </a:extLst>
          </p:cNvPr>
          <p:cNvSpPr/>
          <p:nvPr/>
        </p:nvSpPr>
        <p:spPr>
          <a:xfrm>
            <a:off x="6357517" y="993569"/>
            <a:ext cx="3615138" cy="58477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丸ｺﾞｼｯｸM-PRO" panose="020F0600000000000000" pitchFamily="50" charset="-128"/>
                <a:ea typeface="HG丸ｺﾞｼｯｸM-PRO" panose="020F0600000000000000" pitchFamily="50" charset="-128"/>
              </a:rPr>
              <a:t>こども定期コース</a:t>
            </a:r>
            <a:endParaRPr kumimoji="0" lang="en-US" altLang="ja-JP"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0C022FBB-393B-4CC1-850E-27A93B54B17E}"/>
              </a:ext>
            </a:extLst>
          </p:cNvPr>
          <p:cNvSpPr txBox="1"/>
          <p:nvPr/>
        </p:nvSpPr>
        <p:spPr>
          <a:xfrm rot="21200888">
            <a:off x="5706902" y="601037"/>
            <a:ext cx="155899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ドキドキ　</a:t>
            </a:r>
            <a:endParaRPr kumimoji="1" lang="en-US" altLang="ja-JP"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わくわく</a:t>
            </a:r>
            <a:endParaRPr kumimoji="1" lang="en-US" altLang="ja-JP"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2DE73D08-E0EB-4952-9D53-54786B28FD35}"/>
              </a:ext>
            </a:extLst>
          </p:cNvPr>
          <p:cNvSpPr/>
          <p:nvPr/>
        </p:nvSpPr>
        <p:spPr>
          <a:xfrm>
            <a:off x="138289" y="721811"/>
            <a:ext cx="5177928" cy="646331"/>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b="1" dirty="0">
                <a:ln w="9525">
                  <a:solidFill>
                    <a:schemeClr val="tx2">
                      <a:lumMod val="50000"/>
                    </a:schemeClr>
                  </a:solidFill>
                  <a:prstDash val="solid"/>
                </a:ln>
                <a:solidFill>
                  <a:prstClr val="white"/>
                </a:solidFill>
                <a:latin typeface="HG丸ｺﾞｼｯｸM-PRO" panose="020F0600000000000000" pitchFamily="50" charset="-128"/>
                <a:ea typeface="HG丸ｺﾞｼｯｸM-PRO" panose="020F0600000000000000" pitchFamily="50" charset="-128"/>
              </a:rPr>
              <a:t>どうして</a:t>
            </a:r>
            <a:r>
              <a:rPr kumimoji="0" lang="ja-JP" altLang="en-US" sz="3600" b="1" dirty="0">
                <a:ln w="9525">
                  <a:solidFill>
                    <a:schemeClr val="tx2">
                      <a:lumMod val="50000"/>
                    </a:schemeClr>
                  </a:solidFill>
                  <a:prstDash val="solid"/>
                </a:ln>
                <a:solidFill>
                  <a:schemeClr val="tx2"/>
                </a:solidFill>
                <a:latin typeface="HG丸ｺﾞｼｯｸM-PRO" panose="020F0600000000000000" pitchFamily="50" charset="-128"/>
                <a:ea typeface="HG丸ｺﾞｼｯｸM-PRO" panose="020F0600000000000000" pitchFamily="50" charset="-128"/>
              </a:rPr>
              <a:t>体</a:t>
            </a:r>
            <a:r>
              <a:rPr kumimoji="0" lang="ja-JP" altLang="en-US" sz="3200" b="1" dirty="0">
                <a:ln w="9525">
                  <a:solidFill>
                    <a:schemeClr val="tx2">
                      <a:lumMod val="50000"/>
                    </a:schemeClr>
                  </a:solidFill>
                  <a:prstDash val="solid"/>
                </a:ln>
                <a:solidFill>
                  <a:prstClr val="white"/>
                </a:solidFill>
                <a:latin typeface="HG丸ｺﾞｼｯｸM-PRO" panose="020F0600000000000000" pitchFamily="50" charset="-128"/>
                <a:ea typeface="HG丸ｺﾞｼｯｸM-PRO" panose="020F0600000000000000" pitchFamily="50" charset="-128"/>
              </a:rPr>
              <a:t>が強くなるの？</a:t>
            </a:r>
            <a:endParaRPr kumimoji="0" lang="en-US" altLang="ja-JP"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5" name="字幕 4">
            <a:extLst>
              <a:ext uri="{FF2B5EF4-FFF2-40B4-BE49-F238E27FC236}">
                <a16:creationId xmlns:a16="http://schemas.microsoft.com/office/drawing/2014/main" id="{8250E153-756C-4634-88CD-50C5CF1A05D8}"/>
              </a:ext>
            </a:extLst>
          </p:cNvPr>
          <p:cNvSpPr txBox="1">
            <a:spLocks/>
          </p:cNvSpPr>
          <p:nvPr/>
        </p:nvSpPr>
        <p:spPr>
          <a:xfrm>
            <a:off x="225688" y="1434511"/>
            <a:ext cx="5037070" cy="1749998"/>
          </a:xfrm>
          <a:prstGeom prst="rect">
            <a:avLst/>
          </a:prstGeom>
          <a:solidFill>
            <a:schemeClr val="bg1"/>
          </a:solidFill>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150000"/>
              </a:lnSpc>
              <a:spcBef>
                <a:spcPts val="588"/>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・全身をバランスよく鍛えることができる！</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lvl="0" algn="l">
              <a:lnSpc>
                <a:spcPct val="15000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水泳の特徴は、体の片側を主に使う他のスポーツとは違い、左右対称の動きを繰り返すことです。また、</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浮力により体への負担が軽くなることで、成長期のお子様にとって関節や骨に負担をかけずに運動ができることは大きな魅力です。</a:t>
            </a:r>
            <a:r>
              <a:rPr lang="ja-JP" altLang="en-US" sz="1050" dirty="0">
                <a:solidFill>
                  <a:prstClr val="black"/>
                </a:solidFill>
                <a:latin typeface="HG丸ｺﾞｼｯｸM-PRO" panose="020F0600000000000000" pitchFamily="50" charset="-128"/>
                <a:ea typeface="HG丸ｺﾞｼｯｸM-PRO" panose="020F0600000000000000" pitchFamily="50" charset="-128"/>
              </a:rPr>
              <a:t>その為、</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成長にゆがみが起こりにくく、</a:t>
            </a:r>
            <a:r>
              <a:rPr lang="ja-JP" altLang="en-US" sz="1050" dirty="0">
                <a:solidFill>
                  <a:prstClr val="black"/>
                </a:solidFill>
                <a:latin typeface="HG丸ｺﾞｼｯｸM-PRO" panose="020F0600000000000000" pitchFamily="50" charset="-128"/>
                <a:ea typeface="HG丸ｺﾞｼｯｸM-PRO" panose="020F0600000000000000" pitchFamily="50" charset="-128"/>
              </a:rPr>
              <a:t>全身の筋肉がバランスよく鍛えられます。バランス良く強くなった体は、他のスポーツにも活かすことができます。</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正方形/長方形 17">
            <a:extLst>
              <a:ext uri="{FF2B5EF4-FFF2-40B4-BE49-F238E27FC236}">
                <a16:creationId xmlns:a16="http://schemas.microsoft.com/office/drawing/2014/main" id="{88ACBC89-B8DD-4C6B-B50A-47E3D11C6C29}"/>
              </a:ext>
            </a:extLst>
          </p:cNvPr>
          <p:cNvSpPr/>
          <p:nvPr/>
        </p:nvSpPr>
        <p:spPr>
          <a:xfrm>
            <a:off x="181989" y="4910070"/>
            <a:ext cx="5318783" cy="646331"/>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丸ｺﾞｼｯｸM-PRO" panose="020F0600000000000000" pitchFamily="50" charset="-128"/>
                <a:ea typeface="HG丸ｺﾞｼｯｸM-PRO" panose="020F0600000000000000" pitchFamily="50" charset="-128"/>
              </a:rPr>
              <a:t>体だけじゃなく</a:t>
            </a:r>
            <a:r>
              <a:rPr kumimoji="0" lang="ja-JP" altLang="en-US" sz="3600" b="1" i="0" u="none" strike="noStrike" kern="1200" cap="none" spc="0" normalizeH="0" baseline="0" noProof="0" dirty="0">
                <a:ln w="9525">
                  <a:solidFill>
                    <a:schemeClr val="tx2">
                      <a:lumMod val="50000"/>
                    </a:schemeClr>
                  </a:solidFill>
                  <a:prstDash val="solid"/>
                </a:ln>
                <a:solidFill>
                  <a:schemeClr val="tx2"/>
                </a:solidFill>
                <a:effectLst/>
                <a:uLnTx/>
                <a:uFillTx/>
                <a:latin typeface="HG丸ｺﾞｼｯｸM-PRO" panose="020F0600000000000000" pitchFamily="50" charset="-128"/>
                <a:ea typeface="HG丸ｺﾞｼｯｸM-PRO" panose="020F0600000000000000" pitchFamily="50" charset="-128"/>
              </a:rPr>
              <a:t>心</a:t>
            </a:r>
            <a:r>
              <a:rPr kumimoji="0" lang="ja-JP" altLang="en-US"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丸ｺﾞｼｯｸM-PRO" panose="020F0600000000000000" pitchFamily="50" charset="-128"/>
                <a:ea typeface="HG丸ｺﾞｼｯｸM-PRO" panose="020F0600000000000000" pitchFamily="50" charset="-128"/>
              </a:rPr>
              <a:t>も強く！</a:t>
            </a:r>
            <a:endParaRPr kumimoji="0" lang="en-US" altLang="ja-JP"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9" name="字幕 4">
            <a:extLst>
              <a:ext uri="{FF2B5EF4-FFF2-40B4-BE49-F238E27FC236}">
                <a16:creationId xmlns:a16="http://schemas.microsoft.com/office/drawing/2014/main" id="{70674666-8C14-4A4D-AA64-2B942DE9BE1E}"/>
              </a:ext>
            </a:extLst>
          </p:cNvPr>
          <p:cNvSpPr txBox="1">
            <a:spLocks/>
          </p:cNvSpPr>
          <p:nvPr/>
        </p:nvSpPr>
        <p:spPr>
          <a:xfrm>
            <a:off x="225688" y="5638010"/>
            <a:ext cx="5037070" cy="1624641"/>
          </a:xfrm>
          <a:prstGeom prst="rect">
            <a:avLst/>
          </a:prstGeom>
          <a:solidFill>
            <a:schemeClr val="bg1"/>
          </a:solidFill>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・チャレンジすることで精神力アップ！</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lvl="0" algn="l">
              <a:lnSpc>
                <a:spcPct val="150000"/>
              </a:lnSpc>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岸和田スイミングスクールのこども定期コースでは、月に１度の進級テストがあります。</a:t>
            </a:r>
            <a:r>
              <a:rPr lang="ja-JP" altLang="en-US" sz="1050" dirty="0">
                <a:solidFill>
                  <a:prstClr val="black"/>
                </a:solidFill>
                <a:latin typeface="HG丸ｺﾞｼｯｸM-PRO" panose="020F0600000000000000" pitchFamily="50" charset="-128"/>
                <a:ea typeface="HG丸ｺﾞｼｯｸM-PRO" panose="020F0600000000000000" pitchFamily="50" charset="-128"/>
              </a:rPr>
              <a:t>進級テストに向けて自身</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のモチベーションを</a:t>
            </a:r>
            <a:r>
              <a:rPr lang="ja-JP" altLang="en-US" sz="1050" dirty="0">
                <a:solidFill>
                  <a:prstClr val="black"/>
                </a:solidFill>
                <a:latin typeface="HG丸ｺﾞｼｯｸM-PRO" panose="020F0600000000000000" pitchFamily="50" charset="-128"/>
                <a:ea typeface="HG丸ｺﾞｼｯｸM-PRO" panose="020F0600000000000000" pitchFamily="50" charset="-128"/>
              </a:rPr>
              <a:t>高めながら練習をして頂きます。</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合格・不合格の経験を積むことで、チャレンジすることの楽しさを覚え、目標に向かう精神力を鍛えていくことが可能です。水泳によりチャレンジ精神を身に付け、強い心をつくりあげていってください。</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1" name="図 20">
            <a:extLst>
              <a:ext uri="{FF2B5EF4-FFF2-40B4-BE49-F238E27FC236}">
                <a16:creationId xmlns:a16="http://schemas.microsoft.com/office/drawing/2014/main" id="{F426EBEC-1B8E-4673-B908-1863DB2566C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9118" b="78824" l="8940" r="89813">
                        <a14:foregroundMark x1="22037" y1="26471" x2="30353" y2="25294"/>
                        <a14:foregroundMark x1="30353" y1="25294" x2="30561" y2="26471"/>
                        <a14:foregroundMark x1="15385" y1="65000" x2="14969" y2="72059"/>
                        <a14:foregroundMark x1="11435" y1="67941" x2="10811" y2="68529"/>
                        <a14:foregroundMark x1="8940" y1="66176" x2="8940" y2="66176"/>
                        <a14:foregroundMark x1="14969" y1="74118" x2="16008" y2="75294"/>
                        <a14:foregroundMark x1="30561" y1="78824" x2="30561" y2="78824"/>
                        <a14:foregroundMark x1="70478" y1="33235" x2="71310" y2="19118"/>
                        <a14:foregroundMark x1="71310" y1="19118" x2="76715" y2="27941"/>
                        <a14:foregroundMark x1="62162" y1="62059" x2="60499" y2="68235"/>
                        <a14:foregroundMark x1="53846" y1="63824" x2="53846" y2="63824"/>
                        <a14:foregroundMark x1="76923" y1="77059" x2="76923" y2="77059"/>
                        <a14:foregroundMark x1="88981" y1="64412" x2="89813" y2="65000"/>
                        <a14:foregroundMark x1="69023" y1="23529" x2="69647" y2="25000"/>
                        <a14:foregroundMark x1="76091" y1="23529" x2="77547" y2="25000"/>
                        <a14:foregroundMark x1="62786" y1="31176" x2="63617" y2="33235"/>
                      </a14:backgroundRemoval>
                    </a14:imgEffect>
                  </a14:imgLayer>
                </a14:imgProps>
              </a:ext>
              <a:ext uri="{28A0092B-C50C-407E-A947-70E740481C1C}">
                <a14:useLocalDpi xmlns:a14="http://schemas.microsoft.com/office/drawing/2010/main" val="0"/>
              </a:ext>
            </a:extLst>
          </a:blip>
          <a:srcRect l="5600" t="15568" r="51191" b="18914"/>
          <a:stretch/>
        </p:blipFill>
        <p:spPr>
          <a:xfrm>
            <a:off x="5639223" y="735473"/>
            <a:ext cx="769351" cy="824609"/>
          </a:xfrm>
          <a:prstGeom prst="rect">
            <a:avLst/>
          </a:prstGeom>
        </p:spPr>
      </p:pic>
      <p:pic>
        <p:nvPicPr>
          <p:cNvPr id="22" name="図 21">
            <a:extLst>
              <a:ext uri="{FF2B5EF4-FFF2-40B4-BE49-F238E27FC236}">
                <a16:creationId xmlns:a16="http://schemas.microsoft.com/office/drawing/2014/main" id="{28B1EFCE-9A9D-4A57-8D3F-7CBA9CE6CEF3}"/>
              </a:ext>
            </a:extLst>
          </p:cNvPr>
          <p:cNvPicPr>
            <a:picLocks noChangeAspect="1"/>
          </p:cNvPicPr>
          <p:nvPr/>
        </p:nvPicPr>
        <p:blipFill rotWithShape="1">
          <a:blip r:embed="rId9" cstate="print">
            <a:extLst>
              <a:ext uri="{BEBA8EAE-BF5A-486C-A8C5-ECC9F3942E4B}">
                <a14:imgProps xmlns:a14="http://schemas.microsoft.com/office/drawing/2010/main">
                  <a14:imgLayer r:embed="rId8">
                    <a14:imgEffect>
                      <a14:backgroundRemoval t="19118" b="78824" l="8940" r="92723">
                        <a14:foregroundMark x1="22037" y1="26471" x2="30353" y2="25294"/>
                        <a14:foregroundMark x1="30353" y1="25294" x2="30561" y2="26471"/>
                        <a14:foregroundMark x1="15385" y1="65000" x2="14969" y2="72059"/>
                        <a14:foregroundMark x1="11435" y1="67941" x2="10811" y2="68529"/>
                        <a14:foregroundMark x1="8940" y1="66176" x2="8940" y2="66176"/>
                        <a14:foregroundMark x1="14969" y1="74118" x2="16008" y2="75294"/>
                        <a14:foregroundMark x1="30561" y1="78824" x2="30561" y2="78824"/>
                        <a14:foregroundMark x1="70478" y1="33235" x2="71310" y2="19118"/>
                        <a14:foregroundMark x1="71310" y1="19118" x2="76715" y2="27941"/>
                        <a14:foregroundMark x1="62162" y1="62059" x2="60499" y2="68235"/>
                        <a14:foregroundMark x1="53846" y1="63824" x2="53846" y2="63824"/>
                        <a14:foregroundMark x1="76923" y1="77059" x2="76923" y2="77059"/>
                        <a14:foregroundMark x1="88981" y1="64412" x2="89813" y2="65000"/>
                        <a14:foregroundMark x1="69023" y1="23529" x2="69647" y2="25000"/>
                        <a14:foregroundMark x1="76091" y1="23529" x2="77547" y2="25000"/>
                        <a14:foregroundMark x1="62786" y1="31176" x2="63617" y2="33235"/>
                        <a14:foregroundMark x1="92723" y1="65882" x2="92723" y2="65588"/>
                        <a14:foregroundMark x1="62162" y1="35882" x2="62162" y2="35882"/>
                      </a14:backgroundRemoval>
                    </a14:imgEffect>
                  </a14:imgLayer>
                </a14:imgProps>
              </a:ext>
              <a:ext uri="{28A0092B-C50C-407E-A947-70E740481C1C}">
                <a14:useLocalDpi xmlns:a14="http://schemas.microsoft.com/office/drawing/2010/main" val="0"/>
              </a:ext>
            </a:extLst>
          </a:blip>
          <a:srcRect l="51621" t="15568" r="6650" b="18914"/>
          <a:stretch/>
        </p:blipFill>
        <p:spPr>
          <a:xfrm>
            <a:off x="9886566" y="760147"/>
            <a:ext cx="743008" cy="824609"/>
          </a:xfrm>
          <a:prstGeom prst="rect">
            <a:avLst/>
          </a:prstGeom>
        </p:spPr>
      </p:pic>
      <p:pic>
        <p:nvPicPr>
          <p:cNvPr id="24" name="図 23">
            <a:extLst>
              <a:ext uri="{FF2B5EF4-FFF2-40B4-BE49-F238E27FC236}">
                <a16:creationId xmlns:a16="http://schemas.microsoft.com/office/drawing/2014/main" id="{5120EED3-3FA0-4E66-9C0E-7D2CB84FA962}"/>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6485" b="93288" l="2314" r="98420">
                        <a14:foregroundMark x1="11287" y1="49488" x2="2314" y2="53811"/>
                        <a14:foregroundMark x1="32675" y1="89875" x2="41874" y2="93288"/>
                        <a14:foregroundMark x1="41874" y1="93288" x2="44131" y2="92264"/>
                        <a14:foregroundMark x1="46275" y1="11035" x2="55587" y2="6712"/>
                        <a14:foregroundMark x1="55587" y1="6712" x2="56038" y2="7167"/>
                        <a14:foregroundMark x1="92777" y1="28328" x2="94357" y2="49147"/>
                        <a14:foregroundMark x1="98081" y1="35381" x2="98420" y2="40842"/>
                        <a14:backgroundMark x1="41422" y1="59272" x2="41422" y2="59272"/>
                        <a14:backgroundMark x1="77032" y1="39249" x2="77032" y2="39249"/>
                      </a14:backgroundRemoval>
                    </a14:imgEffect>
                  </a14:imgLayer>
                </a14:imgProps>
              </a:ext>
              <a:ext uri="{28A0092B-C50C-407E-A947-70E740481C1C}">
                <a14:useLocalDpi xmlns:a14="http://schemas.microsoft.com/office/drawing/2010/main" val="0"/>
              </a:ext>
            </a:extLst>
          </a:blip>
          <a:stretch>
            <a:fillRect/>
          </a:stretch>
        </p:blipFill>
        <p:spPr>
          <a:xfrm>
            <a:off x="4524025" y="7082586"/>
            <a:ext cx="738733" cy="366448"/>
          </a:xfrm>
          <a:prstGeom prst="rect">
            <a:avLst/>
          </a:prstGeom>
        </p:spPr>
      </p:pic>
      <p:pic>
        <p:nvPicPr>
          <p:cNvPr id="26" name="図 25">
            <a:extLst>
              <a:ext uri="{FF2B5EF4-FFF2-40B4-BE49-F238E27FC236}">
                <a16:creationId xmlns:a16="http://schemas.microsoft.com/office/drawing/2014/main" id="{CF0BCFE5-41DE-4D6A-814F-F5B52D4A13D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241052">
            <a:off x="8983380" y="6455807"/>
            <a:ext cx="1895063" cy="1089662"/>
          </a:xfrm>
          <a:prstGeom prst="rect">
            <a:avLst/>
          </a:prstGeom>
        </p:spPr>
      </p:pic>
      <p:grpSp>
        <p:nvGrpSpPr>
          <p:cNvPr id="20" name="グループ化 19">
            <a:extLst>
              <a:ext uri="{FF2B5EF4-FFF2-40B4-BE49-F238E27FC236}">
                <a16:creationId xmlns:a16="http://schemas.microsoft.com/office/drawing/2014/main" id="{70B78C0A-375E-4C37-832C-06CEC2CF93F7}"/>
              </a:ext>
            </a:extLst>
          </p:cNvPr>
          <p:cNvGrpSpPr/>
          <p:nvPr/>
        </p:nvGrpSpPr>
        <p:grpSpPr>
          <a:xfrm>
            <a:off x="288601" y="95431"/>
            <a:ext cx="4802825" cy="475397"/>
            <a:chOff x="2636343" y="2031214"/>
            <a:chExt cx="9029700" cy="823746"/>
          </a:xfrm>
        </p:grpSpPr>
        <p:pic>
          <p:nvPicPr>
            <p:cNvPr id="23" name="図 22">
              <a:extLst>
                <a:ext uri="{FF2B5EF4-FFF2-40B4-BE49-F238E27FC236}">
                  <a16:creationId xmlns:a16="http://schemas.microsoft.com/office/drawing/2014/main" id="{D995F9F7-6153-4E89-92F9-168581DAEC8E}"/>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3662" b="23099" l="4641" r="93882">
                          <a14:foregroundMark x1="7173" y1="10986" x2="9494" y2="12394"/>
                          <a14:foregroundMark x1="17089" y1="18873" x2="18987" y2="21690"/>
                          <a14:foregroundMark x1="4852" y1="16620" x2="4852" y2="16620"/>
                          <a14:foregroundMark x1="9916" y1="5352" x2="9916" y2="5352"/>
                          <a14:foregroundMark x1="17089" y1="16901" x2="17089" y2="16901"/>
                          <a14:foregroundMark x1="36920" y1="17465" x2="36920" y2="17465"/>
                          <a14:foregroundMark x1="35443" y1="13803" x2="39662" y2="16620"/>
                          <a14:foregroundMark x1="42194" y1="21127" x2="42194" y2="21127"/>
                          <a14:foregroundMark x1="42194" y1="20845" x2="42616" y2="21690"/>
                          <a14:foregroundMark x1="39241" y1="7606" x2="39241" y2="6197"/>
                          <a14:foregroundMark x1="40295" y1="3662" x2="40295" y2="3662"/>
                          <a14:foregroundMark x1="40295" y1="3662" x2="39451" y2="4789"/>
                          <a14:foregroundMark x1="43249" y1="14648" x2="46835" y2="11268"/>
                          <a14:foregroundMark x1="59705" y1="12958" x2="62658" y2="19718"/>
                          <a14:foregroundMark x1="56751" y1="5915" x2="56751" y2="5915"/>
                          <a14:foregroundMark x1="54219" y1="12394" x2="54219" y2="12394"/>
                          <a14:foregroundMark x1="55907" y1="19718" x2="55907" y2="19718"/>
                          <a14:foregroundMark x1="62236" y1="5915" x2="62236" y2="5915"/>
                          <a14:foregroundMark x1="66034" y1="11549" x2="66034" y2="11549"/>
                          <a14:foregroundMark x1="62869" y1="20845" x2="63291" y2="21690"/>
                          <a14:foregroundMark x1="70675" y1="13239" x2="71097" y2="16338"/>
                          <a14:foregroundMark x1="76793" y1="10141" x2="80169" y2="11549"/>
                          <a14:foregroundMark x1="84177" y1="16056" x2="82911" y2="18028"/>
                          <a14:foregroundMark x1="86920" y1="6197" x2="93882" y2="20282"/>
                        </a14:backgroundRemoval>
                      </a14:imgEffect>
                    </a14:imgLayer>
                  </a14:imgProps>
                </a:ext>
                <a:ext uri="{28A0092B-C50C-407E-A947-70E740481C1C}">
                  <a14:useLocalDpi xmlns:a14="http://schemas.microsoft.com/office/drawing/2010/main" val="0"/>
                </a:ext>
              </a:extLst>
            </a:blip>
            <a:srcRect t="1487" b="74475"/>
            <a:stretch/>
          </p:blipFill>
          <p:spPr>
            <a:xfrm>
              <a:off x="7151193" y="2031214"/>
              <a:ext cx="4514850" cy="812800"/>
            </a:xfrm>
            <a:prstGeom prst="rect">
              <a:avLst/>
            </a:prstGeom>
          </p:spPr>
        </p:pic>
        <p:pic>
          <p:nvPicPr>
            <p:cNvPr id="25" name="図 24">
              <a:extLst>
                <a:ext uri="{FF2B5EF4-FFF2-40B4-BE49-F238E27FC236}">
                  <a16:creationId xmlns:a16="http://schemas.microsoft.com/office/drawing/2014/main" id="{AE370BBA-19E1-479D-AFAD-D8946D1DCD71}"/>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78592" b="97465" l="3165" r="95992">
                          <a14:foregroundMark x1="3165" y1="92394" x2="12658" y2="84225"/>
                          <a14:foregroundMark x1="9072" y1="80000" x2="9072" y2="80000"/>
                          <a14:foregroundMark x1="14135" y1="89296" x2="14135" y2="89296"/>
                          <a14:foregroundMark x1="15612" y1="92113" x2="17722" y2="96338"/>
                          <a14:foregroundMark x1="18565" y1="84507" x2="21097" y2="83380"/>
                          <a14:foregroundMark x1="26371" y1="90423" x2="28059" y2="92676"/>
                          <a14:foregroundMark x1="37131" y1="92676" x2="40506" y2="95493"/>
                          <a14:foregroundMark x1="40928" y1="96338" x2="40928" y2="96620"/>
                          <a14:foregroundMark x1="41350" y1="96620" x2="40717" y2="95775"/>
                          <a14:foregroundMark x1="39030" y1="78873" x2="37342" y2="82535"/>
                          <a14:foregroundMark x1="41983" y1="89859" x2="45359" y2="86761"/>
                          <a14:foregroundMark x1="52743" y1="87324" x2="52743" y2="87324"/>
                          <a14:foregroundMark x1="61181" y1="80845" x2="61181" y2="80845"/>
                          <a14:foregroundMark x1="64557" y1="91831" x2="64557" y2="91831"/>
                          <a14:foregroundMark x1="62236" y1="97183" x2="62025" y2="96901"/>
                          <a14:foregroundMark x1="61181" y1="94648" x2="62025" y2="96338"/>
                          <a14:foregroundMark x1="69620" y1="88169" x2="70464" y2="92113"/>
                          <a14:foregroundMark x1="74051" y1="85352" x2="78270" y2="89296"/>
                          <a14:foregroundMark x1="82911" y1="91268" x2="80591" y2="95493"/>
                          <a14:foregroundMark x1="92405" y1="88732" x2="88608" y2="87042"/>
                          <a14:foregroundMark x1="88608" y1="87042" x2="88186" y2="86197"/>
                          <a14:foregroundMark x1="95992" y1="82817" x2="95781" y2="90141"/>
                        </a14:backgroundRemoval>
                      </a14:imgEffect>
                    </a14:imgLayer>
                  </a14:imgProps>
                </a:ext>
                <a:ext uri="{28A0092B-C50C-407E-A947-70E740481C1C}">
                  <a14:useLocalDpi xmlns:a14="http://schemas.microsoft.com/office/drawing/2010/main" val="0"/>
                </a:ext>
              </a:extLst>
            </a:blip>
            <a:srcRect l="-177" t="77392" r="177" b="-1430"/>
            <a:stretch/>
          </p:blipFill>
          <p:spPr>
            <a:xfrm>
              <a:off x="2636343" y="2042160"/>
              <a:ext cx="4514850" cy="812800"/>
            </a:xfrm>
            <a:prstGeom prst="rect">
              <a:avLst/>
            </a:prstGeom>
          </p:spPr>
        </p:pic>
      </p:grpSp>
      <p:grpSp>
        <p:nvGrpSpPr>
          <p:cNvPr id="27" name="グループ化 26">
            <a:extLst>
              <a:ext uri="{FF2B5EF4-FFF2-40B4-BE49-F238E27FC236}">
                <a16:creationId xmlns:a16="http://schemas.microsoft.com/office/drawing/2014/main" id="{2F7E09BF-16B3-45CC-A8BA-F0A8A18E8015}"/>
              </a:ext>
            </a:extLst>
          </p:cNvPr>
          <p:cNvGrpSpPr/>
          <p:nvPr/>
        </p:nvGrpSpPr>
        <p:grpSpPr>
          <a:xfrm>
            <a:off x="5700626" y="89114"/>
            <a:ext cx="4802825" cy="475397"/>
            <a:chOff x="2636343" y="2031214"/>
            <a:chExt cx="9029700" cy="823746"/>
          </a:xfrm>
        </p:grpSpPr>
        <p:pic>
          <p:nvPicPr>
            <p:cNvPr id="28" name="図 27">
              <a:extLst>
                <a:ext uri="{FF2B5EF4-FFF2-40B4-BE49-F238E27FC236}">
                  <a16:creationId xmlns:a16="http://schemas.microsoft.com/office/drawing/2014/main" id="{87F26857-A523-4C63-B53D-BF7E6C3A0B32}"/>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3662" b="23099" l="4641" r="93882">
                          <a14:foregroundMark x1="7173" y1="10986" x2="9494" y2="12394"/>
                          <a14:foregroundMark x1="17089" y1="18873" x2="18987" y2="21690"/>
                          <a14:foregroundMark x1="4852" y1="16620" x2="4852" y2="16620"/>
                          <a14:foregroundMark x1="9916" y1="5352" x2="9916" y2="5352"/>
                          <a14:foregroundMark x1="17089" y1="16901" x2="17089" y2="16901"/>
                          <a14:foregroundMark x1="36920" y1="17465" x2="36920" y2="17465"/>
                          <a14:foregroundMark x1="35443" y1="13803" x2="39662" y2="16620"/>
                          <a14:foregroundMark x1="42194" y1="21127" x2="42194" y2="21127"/>
                          <a14:foregroundMark x1="42194" y1="20845" x2="42616" y2="21690"/>
                          <a14:foregroundMark x1="39241" y1="7606" x2="39241" y2="6197"/>
                          <a14:foregroundMark x1="40295" y1="3662" x2="40295" y2="3662"/>
                          <a14:foregroundMark x1="40295" y1="3662" x2="39451" y2="4789"/>
                          <a14:foregroundMark x1="43249" y1="14648" x2="46835" y2="11268"/>
                          <a14:foregroundMark x1="59705" y1="12958" x2="62658" y2="19718"/>
                          <a14:foregroundMark x1="56751" y1="5915" x2="56751" y2="5915"/>
                          <a14:foregroundMark x1="54219" y1="12394" x2="54219" y2="12394"/>
                          <a14:foregroundMark x1="55907" y1="19718" x2="55907" y2="19718"/>
                          <a14:foregroundMark x1="62236" y1="5915" x2="62236" y2="5915"/>
                          <a14:foregroundMark x1="66034" y1="11549" x2="66034" y2="11549"/>
                          <a14:foregroundMark x1="62869" y1="20845" x2="63291" y2="21690"/>
                          <a14:foregroundMark x1="70675" y1="13239" x2="71097" y2="16338"/>
                          <a14:foregroundMark x1="76793" y1="10141" x2="80169" y2="11549"/>
                          <a14:foregroundMark x1="84177" y1="16056" x2="82911" y2="18028"/>
                          <a14:foregroundMark x1="86920" y1="6197" x2="93882" y2="20282"/>
                        </a14:backgroundRemoval>
                      </a14:imgEffect>
                    </a14:imgLayer>
                  </a14:imgProps>
                </a:ext>
                <a:ext uri="{28A0092B-C50C-407E-A947-70E740481C1C}">
                  <a14:useLocalDpi xmlns:a14="http://schemas.microsoft.com/office/drawing/2010/main" val="0"/>
                </a:ext>
              </a:extLst>
            </a:blip>
            <a:srcRect t="1487" b="74475"/>
            <a:stretch/>
          </p:blipFill>
          <p:spPr>
            <a:xfrm>
              <a:off x="7151193" y="2031214"/>
              <a:ext cx="4514850" cy="812800"/>
            </a:xfrm>
            <a:prstGeom prst="rect">
              <a:avLst/>
            </a:prstGeom>
          </p:spPr>
        </p:pic>
        <p:pic>
          <p:nvPicPr>
            <p:cNvPr id="29" name="図 28">
              <a:extLst>
                <a:ext uri="{FF2B5EF4-FFF2-40B4-BE49-F238E27FC236}">
                  <a16:creationId xmlns:a16="http://schemas.microsoft.com/office/drawing/2014/main" id="{66516CD8-1FBC-4DB3-A350-D9DB4DAD1F8F}"/>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78592" b="97465" l="3165" r="95992">
                          <a14:foregroundMark x1="3165" y1="92394" x2="12658" y2="84225"/>
                          <a14:foregroundMark x1="9072" y1="80000" x2="9072" y2="80000"/>
                          <a14:foregroundMark x1="14135" y1="89296" x2="14135" y2="89296"/>
                          <a14:foregroundMark x1="15612" y1="92113" x2="17722" y2="96338"/>
                          <a14:foregroundMark x1="18565" y1="84507" x2="21097" y2="83380"/>
                          <a14:foregroundMark x1="26371" y1="90423" x2="28059" y2="92676"/>
                          <a14:foregroundMark x1="37131" y1="92676" x2="40506" y2="95493"/>
                          <a14:foregroundMark x1="40928" y1="96338" x2="40928" y2="96620"/>
                          <a14:foregroundMark x1="41350" y1="96620" x2="40717" y2="95775"/>
                          <a14:foregroundMark x1="39030" y1="78873" x2="37342" y2="82535"/>
                          <a14:foregroundMark x1="41983" y1="89859" x2="45359" y2="86761"/>
                          <a14:foregroundMark x1="52743" y1="87324" x2="52743" y2="87324"/>
                          <a14:foregroundMark x1="61181" y1="80845" x2="61181" y2="80845"/>
                          <a14:foregroundMark x1="64557" y1="91831" x2="64557" y2="91831"/>
                          <a14:foregroundMark x1="62236" y1="97183" x2="62025" y2="96901"/>
                          <a14:foregroundMark x1="61181" y1="94648" x2="62025" y2="96338"/>
                          <a14:foregroundMark x1="69620" y1="88169" x2="70464" y2="92113"/>
                          <a14:foregroundMark x1="74051" y1="85352" x2="78270" y2="89296"/>
                          <a14:foregroundMark x1="82911" y1="91268" x2="80591" y2="95493"/>
                          <a14:foregroundMark x1="92405" y1="88732" x2="88608" y2="87042"/>
                          <a14:foregroundMark x1="88608" y1="87042" x2="88186" y2="86197"/>
                          <a14:foregroundMark x1="95992" y1="82817" x2="95781" y2="90141"/>
                        </a14:backgroundRemoval>
                      </a14:imgEffect>
                    </a14:imgLayer>
                  </a14:imgProps>
                </a:ext>
                <a:ext uri="{28A0092B-C50C-407E-A947-70E740481C1C}">
                  <a14:useLocalDpi xmlns:a14="http://schemas.microsoft.com/office/drawing/2010/main" val="0"/>
                </a:ext>
              </a:extLst>
            </a:blip>
            <a:srcRect l="-177" t="77392" r="177" b="-1430"/>
            <a:stretch/>
          </p:blipFill>
          <p:spPr>
            <a:xfrm>
              <a:off x="2636343" y="2042160"/>
              <a:ext cx="4514850" cy="812800"/>
            </a:xfrm>
            <a:prstGeom prst="rect">
              <a:avLst/>
            </a:prstGeom>
          </p:spPr>
        </p:pic>
      </p:grpSp>
      <p:grpSp>
        <p:nvGrpSpPr>
          <p:cNvPr id="30" name="グループ化 29">
            <a:extLst>
              <a:ext uri="{FF2B5EF4-FFF2-40B4-BE49-F238E27FC236}">
                <a16:creationId xmlns:a16="http://schemas.microsoft.com/office/drawing/2014/main" id="{B839E5D5-C54E-4FC9-8DB0-508DE14AD8D1}"/>
              </a:ext>
            </a:extLst>
          </p:cNvPr>
          <p:cNvGrpSpPr/>
          <p:nvPr/>
        </p:nvGrpSpPr>
        <p:grpSpPr>
          <a:xfrm>
            <a:off x="288601" y="7544929"/>
            <a:ext cx="4802825" cy="475397"/>
            <a:chOff x="2636343" y="2031214"/>
            <a:chExt cx="9029700" cy="823746"/>
          </a:xfrm>
        </p:grpSpPr>
        <p:pic>
          <p:nvPicPr>
            <p:cNvPr id="31" name="図 30">
              <a:extLst>
                <a:ext uri="{FF2B5EF4-FFF2-40B4-BE49-F238E27FC236}">
                  <a16:creationId xmlns:a16="http://schemas.microsoft.com/office/drawing/2014/main" id="{81A9DF88-F1B3-4BF2-92A4-E65DC4450CB5}"/>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3662" b="23099" l="4641" r="93882">
                          <a14:foregroundMark x1="7173" y1="10986" x2="9494" y2="12394"/>
                          <a14:foregroundMark x1="17089" y1="18873" x2="18987" y2="21690"/>
                          <a14:foregroundMark x1="4852" y1="16620" x2="4852" y2="16620"/>
                          <a14:foregroundMark x1="9916" y1="5352" x2="9916" y2="5352"/>
                          <a14:foregroundMark x1="17089" y1="16901" x2="17089" y2="16901"/>
                          <a14:foregroundMark x1="36920" y1="17465" x2="36920" y2="17465"/>
                          <a14:foregroundMark x1="35443" y1="13803" x2="39662" y2="16620"/>
                          <a14:foregroundMark x1="42194" y1="21127" x2="42194" y2="21127"/>
                          <a14:foregroundMark x1="42194" y1="20845" x2="42616" y2="21690"/>
                          <a14:foregroundMark x1="39241" y1="7606" x2="39241" y2="6197"/>
                          <a14:foregroundMark x1="40295" y1="3662" x2="40295" y2="3662"/>
                          <a14:foregroundMark x1="40295" y1="3662" x2="39451" y2="4789"/>
                          <a14:foregroundMark x1="43249" y1="14648" x2="46835" y2="11268"/>
                          <a14:foregroundMark x1="59705" y1="12958" x2="62658" y2="19718"/>
                          <a14:foregroundMark x1="56751" y1="5915" x2="56751" y2="5915"/>
                          <a14:foregroundMark x1="54219" y1="12394" x2="54219" y2="12394"/>
                          <a14:foregroundMark x1="55907" y1="19718" x2="55907" y2="19718"/>
                          <a14:foregroundMark x1="62236" y1="5915" x2="62236" y2="5915"/>
                          <a14:foregroundMark x1="66034" y1="11549" x2="66034" y2="11549"/>
                          <a14:foregroundMark x1="62869" y1="20845" x2="63291" y2="21690"/>
                          <a14:foregroundMark x1="70675" y1="13239" x2="71097" y2="16338"/>
                          <a14:foregroundMark x1="76793" y1="10141" x2="80169" y2="11549"/>
                          <a14:foregroundMark x1="84177" y1="16056" x2="82911" y2="18028"/>
                          <a14:foregroundMark x1="86920" y1="6197" x2="93882" y2="20282"/>
                        </a14:backgroundRemoval>
                      </a14:imgEffect>
                    </a14:imgLayer>
                  </a14:imgProps>
                </a:ext>
                <a:ext uri="{28A0092B-C50C-407E-A947-70E740481C1C}">
                  <a14:useLocalDpi xmlns:a14="http://schemas.microsoft.com/office/drawing/2010/main" val="0"/>
                </a:ext>
              </a:extLst>
            </a:blip>
            <a:srcRect t="1487" b="74475"/>
            <a:stretch/>
          </p:blipFill>
          <p:spPr>
            <a:xfrm>
              <a:off x="7151193" y="2031214"/>
              <a:ext cx="4514850" cy="812800"/>
            </a:xfrm>
            <a:prstGeom prst="rect">
              <a:avLst/>
            </a:prstGeom>
          </p:spPr>
        </p:pic>
        <p:pic>
          <p:nvPicPr>
            <p:cNvPr id="32" name="図 31">
              <a:extLst>
                <a:ext uri="{FF2B5EF4-FFF2-40B4-BE49-F238E27FC236}">
                  <a16:creationId xmlns:a16="http://schemas.microsoft.com/office/drawing/2014/main" id="{026E8870-1800-4699-8BC2-69DAB1CBC326}"/>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78592" b="97465" l="3165" r="95992">
                          <a14:foregroundMark x1="3165" y1="92394" x2="12658" y2="84225"/>
                          <a14:foregroundMark x1="9072" y1="80000" x2="9072" y2="80000"/>
                          <a14:foregroundMark x1="14135" y1="89296" x2="14135" y2="89296"/>
                          <a14:foregroundMark x1="15612" y1="92113" x2="17722" y2="96338"/>
                          <a14:foregroundMark x1="18565" y1="84507" x2="21097" y2="83380"/>
                          <a14:foregroundMark x1="26371" y1="90423" x2="28059" y2="92676"/>
                          <a14:foregroundMark x1="37131" y1="92676" x2="40506" y2="95493"/>
                          <a14:foregroundMark x1="40928" y1="96338" x2="40928" y2="96620"/>
                          <a14:foregroundMark x1="41350" y1="96620" x2="40717" y2="95775"/>
                          <a14:foregroundMark x1="39030" y1="78873" x2="37342" y2="82535"/>
                          <a14:foregroundMark x1="41983" y1="89859" x2="45359" y2="86761"/>
                          <a14:foregroundMark x1="52743" y1="87324" x2="52743" y2="87324"/>
                          <a14:foregroundMark x1="61181" y1="80845" x2="61181" y2="80845"/>
                          <a14:foregroundMark x1="64557" y1="91831" x2="64557" y2="91831"/>
                          <a14:foregroundMark x1="62236" y1="97183" x2="62025" y2="96901"/>
                          <a14:foregroundMark x1="61181" y1="94648" x2="62025" y2="96338"/>
                          <a14:foregroundMark x1="69620" y1="88169" x2="70464" y2="92113"/>
                          <a14:foregroundMark x1="74051" y1="85352" x2="78270" y2="89296"/>
                          <a14:foregroundMark x1="82911" y1="91268" x2="80591" y2="95493"/>
                          <a14:foregroundMark x1="92405" y1="88732" x2="88608" y2="87042"/>
                          <a14:foregroundMark x1="88608" y1="87042" x2="88186" y2="86197"/>
                          <a14:foregroundMark x1="95992" y1="82817" x2="95781" y2="90141"/>
                        </a14:backgroundRemoval>
                      </a14:imgEffect>
                    </a14:imgLayer>
                  </a14:imgProps>
                </a:ext>
                <a:ext uri="{28A0092B-C50C-407E-A947-70E740481C1C}">
                  <a14:useLocalDpi xmlns:a14="http://schemas.microsoft.com/office/drawing/2010/main" val="0"/>
                </a:ext>
              </a:extLst>
            </a:blip>
            <a:srcRect l="-177" t="77392" r="177" b="-1430"/>
            <a:stretch/>
          </p:blipFill>
          <p:spPr>
            <a:xfrm>
              <a:off x="2636343" y="2042160"/>
              <a:ext cx="4514850" cy="812800"/>
            </a:xfrm>
            <a:prstGeom prst="rect">
              <a:avLst/>
            </a:prstGeom>
          </p:spPr>
        </p:pic>
      </p:grpSp>
      <p:grpSp>
        <p:nvGrpSpPr>
          <p:cNvPr id="33" name="グループ化 32">
            <a:extLst>
              <a:ext uri="{FF2B5EF4-FFF2-40B4-BE49-F238E27FC236}">
                <a16:creationId xmlns:a16="http://schemas.microsoft.com/office/drawing/2014/main" id="{6697C2D8-D62D-484F-B56A-86FC0FCA2F47}"/>
              </a:ext>
            </a:extLst>
          </p:cNvPr>
          <p:cNvGrpSpPr/>
          <p:nvPr/>
        </p:nvGrpSpPr>
        <p:grpSpPr>
          <a:xfrm>
            <a:off x="5700626" y="7538612"/>
            <a:ext cx="4802825" cy="475397"/>
            <a:chOff x="2636343" y="2031214"/>
            <a:chExt cx="9029700" cy="823746"/>
          </a:xfrm>
        </p:grpSpPr>
        <p:pic>
          <p:nvPicPr>
            <p:cNvPr id="34" name="図 33">
              <a:extLst>
                <a:ext uri="{FF2B5EF4-FFF2-40B4-BE49-F238E27FC236}">
                  <a16:creationId xmlns:a16="http://schemas.microsoft.com/office/drawing/2014/main" id="{9BB2946F-1849-4186-BE63-96DA0B57A06F}"/>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3662" b="23099" l="4641" r="93882">
                          <a14:foregroundMark x1="7173" y1="10986" x2="9494" y2="12394"/>
                          <a14:foregroundMark x1="17089" y1="18873" x2="18987" y2="21690"/>
                          <a14:foregroundMark x1="4852" y1="16620" x2="4852" y2="16620"/>
                          <a14:foregroundMark x1="9916" y1="5352" x2="9916" y2="5352"/>
                          <a14:foregroundMark x1="17089" y1="16901" x2="17089" y2="16901"/>
                          <a14:foregroundMark x1="36920" y1="17465" x2="36920" y2="17465"/>
                          <a14:foregroundMark x1="35443" y1="13803" x2="39662" y2="16620"/>
                          <a14:foregroundMark x1="42194" y1="21127" x2="42194" y2="21127"/>
                          <a14:foregroundMark x1="42194" y1="20845" x2="42616" y2="21690"/>
                          <a14:foregroundMark x1="39241" y1="7606" x2="39241" y2="6197"/>
                          <a14:foregroundMark x1="40295" y1="3662" x2="40295" y2="3662"/>
                          <a14:foregroundMark x1="40295" y1="3662" x2="39451" y2="4789"/>
                          <a14:foregroundMark x1="43249" y1="14648" x2="46835" y2="11268"/>
                          <a14:foregroundMark x1="59705" y1="12958" x2="62658" y2="19718"/>
                          <a14:foregroundMark x1="56751" y1="5915" x2="56751" y2="5915"/>
                          <a14:foregroundMark x1="54219" y1="12394" x2="54219" y2="12394"/>
                          <a14:foregroundMark x1="55907" y1="19718" x2="55907" y2="19718"/>
                          <a14:foregroundMark x1="62236" y1="5915" x2="62236" y2="5915"/>
                          <a14:foregroundMark x1="66034" y1="11549" x2="66034" y2="11549"/>
                          <a14:foregroundMark x1="62869" y1="20845" x2="63291" y2="21690"/>
                          <a14:foregroundMark x1="70675" y1="13239" x2="71097" y2="16338"/>
                          <a14:foregroundMark x1="76793" y1="10141" x2="80169" y2="11549"/>
                          <a14:foregroundMark x1="84177" y1="16056" x2="82911" y2="18028"/>
                          <a14:foregroundMark x1="86920" y1="6197" x2="93882" y2="20282"/>
                        </a14:backgroundRemoval>
                      </a14:imgEffect>
                    </a14:imgLayer>
                  </a14:imgProps>
                </a:ext>
                <a:ext uri="{28A0092B-C50C-407E-A947-70E740481C1C}">
                  <a14:useLocalDpi xmlns:a14="http://schemas.microsoft.com/office/drawing/2010/main" val="0"/>
                </a:ext>
              </a:extLst>
            </a:blip>
            <a:srcRect t="1487" b="74475"/>
            <a:stretch/>
          </p:blipFill>
          <p:spPr>
            <a:xfrm>
              <a:off x="7151193" y="2031214"/>
              <a:ext cx="4514850" cy="812800"/>
            </a:xfrm>
            <a:prstGeom prst="rect">
              <a:avLst/>
            </a:prstGeom>
          </p:spPr>
        </p:pic>
        <p:pic>
          <p:nvPicPr>
            <p:cNvPr id="35" name="図 34">
              <a:extLst>
                <a:ext uri="{FF2B5EF4-FFF2-40B4-BE49-F238E27FC236}">
                  <a16:creationId xmlns:a16="http://schemas.microsoft.com/office/drawing/2014/main" id="{677F2F8C-9E00-4EB3-82A5-EDD65CD244C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78592" b="97465" l="3165" r="95992">
                          <a14:foregroundMark x1="3165" y1="92394" x2="12658" y2="84225"/>
                          <a14:foregroundMark x1="9072" y1="80000" x2="9072" y2="80000"/>
                          <a14:foregroundMark x1="14135" y1="89296" x2="14135" y2="89296"/>
                          <a14:foregroundMark x1="15612" y1="92113" x2="17722" y2="96338"/>
                          <a14:foregroundMark x1="18565" y1="84507" x2="21097" y2="83380"/>
                          <a14:foregroundMark x1="26371" y1="90423" x2="28059" y2="92676"/>
                          <a14:foregroundMark x1="37131" y1="92676" x2="40506" y2="95493"/>
                          <a14:foregroundMark x1="40928" y1="96338" x2="40928" y2="96620"/>
                          <a14:foregroundMark x1="41350" y1="96620" x2="40717" y2="95775"/>
                          <a14:foregroundMark x1="39030" y1="78873" x2="37342" y2="82535"/>
                          <a14:foregroundMark x1="41983" y1="89859" x2="45359" y2="86761"/>
                          <a14:foregroundMark x1="52743" y1="87324" x2="52743" y2="87324"/>
                          <a14:foregroundMark x1="61181" y1="80845" x2="61181" y2="80845"/>
                          <a14:foregroundMark x1="64557" y1="91831" x2="64557" y2="91831"/>
                          <a14:foregroundMark x1="62236" y1="97183" x2="62025" y2="96901"/>
                          <a14:foregroundMark x1="61181" y1="94648" x2="62025" y2="96338"/>
                          <a14:foregroundMark x1="69620" y1="88169" x2="70464" y2="92113"/>
                          <a14:foregroundMark x1="74051" y1="85352" x2="78270" y2="89296"/>
                          <a14:foregroundMark x1="82911" y1="91268" x2="80591" y2="95493"/>
                          <a14:foregroundMark x1="92405" y1="88732" x2="88608" y2="87042"/>
                          <a14:foregroundMark x1="88608" y1="87042" x2="88186" y2="86197"/>
                          <a14:foregroundMark x1="95992" y1="82817" x2="95781" y2="90141"/>
                        </a14:backgroundRemoval>
                      </a14:imgEffect>
                    </a14:imgLayer>
                  </a14:imgProps>
                </a:ext>
                <a:ext uri="{28A0092B-C50C-407E-A947-70E740481C1C}">
                  <a14:useLocalDpi xmlns:a14="http://schemas.microsoft.com/office/drawing/2010/main" val="0"/>
                </a:ext>
              </a:extLst>
            </a:blip>
            <a:srcRect l="-177" t="77392" r="177" b="-1430"/>
            <a:stretch/>
          </p:blipFill>
          <p:spPr>
            <a:xfrm>
              <a:off x="2636343" y="2042160"/>
              <a:ext cx="4514850" cy="812800"/>
            </a:xfrm>
            <a:prstGeom prst="rect">
              <a:avLst/>
            </a:prstGeom>
          </p:spPr>
        </p:pic>
      </p:grpSp>
      <p:sp>
        <p:nvSpPr>
          <p:cNvPr id="2" name="テキスト ボックス 1">
            <a:extLst>
              <a:ext uri="{FF2B5EF4-FFF2-40B4-BE49-F238E27FC236}">
                <a16:creationId xmlns:a16="http://schemas.microsoft.com/office/drawing/2014/main" id="{06B652C0-5FC3-4AEC-86CE-EA23EE17BFF1}"/>
              </a:ext>
            </a:extLst>
          </p:cNvPr>
          <p:cNvSpPr txBox="1"/>
          <p:nvPr/>
        </p:nvSpPr>
        <p:spPr>
          <a:xfrm>
            <a:off x="9257090" y="4910070"/>
            <a:ext cx="1569660" cy="230832"/>
          </a:xfrm>
          <a:prstGeom prst="rect">
            <a:avLst/>
          </a:prstGeom>
          <a:noFill/>
        </p:spPr>
        <p:txBody>
          <a:bodyPr wrap="none" rtlCol="0">
            <a:spAutoFit/>
          </a:bodyPr>
          <a:lstStyle/>
          <a:p>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体操１５分を含みます。</a:t>
            </a:r>
          </a:p>
        </p:txBody>
      </p:sp>
      <p:sp>
        <p:nvSpPr>
          <p:cNvPr id="36" name="字幕 4">
            <a:extLst>
              <a:ext uri="{FF2B5EF4-FFF2-40B4-BE49-F238E27FC236}">
                <a16:creationId xmlns:a16="http://schemas.microsoft.com/office/drawing/2014/main" id="{3D9FCE60-6062-436A-8ABE-706224637ABF}"/>
              </a:ext>
            </a:extLst>
          </p:cNvPr>
          <p:cNvSpPr txBox="1">
            <a:spLocks/>
          </p:cNvSpPr>
          <p:nvPr/>
        </p:nvSpPr>
        <p:spPr>
          <a:xfrm>
            <a:off x="225688" y="3122394"/>
            <a:ext cx="5037070" cy="1691781"/>
          </a:xfrm>
          <a:prstGeom prst="rect">
            <a:avLst/>
          </a:prstGeom>
          <a:solidFill>
            <a:schemeClr val="bg1"/>
          </a:solidFill>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150000"/>
              </a:lnSpc>
              <a:spcBef>
                <a:spcPts val="588"/>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・一度泳げるようになると忘れない！</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lvl="0" algn="l">
              <a:lnSpc>
                <a:spcPct val="150000"/>
              </a:lnSpc>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自転車の乗り方を忘れる人がいないように、一度泳げていた人が泳げなくなることはほとんどありません。これは、“手続き記憶”と呼ばれる記憶が脳に刻み込まれるからです。</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簡単に言うと「</a:t>
            </a:r>
            <a:r>
              <a:rPr kumimoji="1" lang="ja-JP" altLang="en-US" sz="1050" i="0"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体が覚えている」</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ということになります。それならたくさんのことを吸収することができる</a:t>
            </a:r>
            <a:r>
              <a:rPr lang="ja-JP" altLang="en-US" sz="1050" dirty="0">
                <a:solidFill>
                  <a:prstClr val="black"/>
                </a:solidFill>
                <a:latin typeface="HG丸ｺﾞｼｯｸM-PRO" panose="020F0600000000000000" pitchFamily="50" charset="-128"/>
                <a:ea typeface="HG丸ｺﾞｼｯｸM-PRO" panose="020F0600000000000000" pitchFamily="50" charset="-128"/>
              </a:rPr>
              <a:t>子どもの間に、ぜひ水泳を習ってみませんか？</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2469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E47339F-6F48-44F3-9712-08210A708FDD}"/>
              </a:ext>
            </a:extLst>
          </p:cNvPr>
          <p:cNvSpPr/>
          <p:nvPr/>
        </p:nvSpPr>
        <p:spPr>
          <a:xfrm>
            <a:off x="0" y="7235687"/>
            <a:ext cx="10826750" cy="87983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HG丸ｺﾞｼｯｸM-PRO" panose="020F0600000000000000" pitchFamily="50" charset="-128"/>
                <a:ea typeface="HG丸ｺﾞｼｯｸM-PRO" panose="020F0600000000000000" pitchFamily="50" charset="-128"/>
              </a:rPr>
              <a:t>　</a:t>
            </a:r>
            <a:r>
              <a:rPr kumimoji="1" lang="ja-JP" altLang="en-US" sz="3200" dirty="0">
                <a:ln w="9525">
                  <a:solidFill>
                    <a:schemeClr val="bg1"/>
                  </a:solidFill>
                </a:ln>
                <a:latin typeface="HG丸ｺﾞｼｯｸM-PRO" panose="020F0600000000000000" pitchFamily="50" charset="-128"/>
                <a:ea typeface="HG丸ｺﾞｼｯｸM-PRO" panose="020F0600000000000000" pitchFamily="50" charset="-128"/>
              </a:rPr>
              <a:t>岸和田スイミングスクール</a:t>
            </a: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 </a:t>
            </a:r>
            <a:r>
              <a:rPr kumimoji="1" lang="en-US" altLang="ja-JP" sz="2000" dirty="0">
                <a:latin typeface="HG丸ｺﾞｼｯｸM-PRO" panose="020F0600000000000000" pitchFamily="50" charset="-128"/>
                <a:ea typeface="HG丸ｺﾞｼｯｸM-PRO" panose="020F0600000000000000" pitchFamily="50" charset="-128"/>
              </a:rPr>
              <a:t>072-440-0201</a:t>
            </a:r>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4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r>
              <a:rPr kumimoji="1" lang="en-US" altLang="ja-JP" sz="1100" dirty="0">
                <a:latin typeface="HG丸ｺﾞｼｯｸM-PRO" panose="020F0600000000000000" pitchFamily="50" charset="-128"/>
                <a:ea typeface="HG丸ｺﾞｼｯｸM-PRO" panose="020F0600000000000000" pitchFamily="50" charset="-128"/>
              </a:rPr>
              <a:t>596-0004</a:t>
            </a:r>
            <a:r>
              <a:rPr kumimoji="1" lang="ja-JP" altLang="en-US" sz="1100" dirty="0">
                <a:latin typeface="HG丸ｺﾞｼｯｸM-PRO" panose="020F0600000000000000" pitchFamily="50" charset="-128"/>
                <a:ea typeface="HG丸ｺﾞｼｯｸM-PRO" panose="020F0600000000000000" pitchFamily="50" charset="-128"/>
              </a:rPr>
              <a:t>　大阪府岸和田市荒木町</a:t>
            </a:r>
            <a:r>
              <a:rPr kumimoji="1" lang="en-US" altLang="ja-JP" sz="1100" dirty="0">
                <a:latin typeface="HG丸ｺﾞｼｯｸM-PRO" panose="020F0600000000000000" pitchFamily="50" charset="-128"/>
                <a:ea typeface="HG丸ｺﾞｼｯｸM-PRO" panose="020F0600000000000000" pitchFamily="50" charset="-128"/>
              </a:rPr>
              <a:t>1-33-34</a:t>
            </a:r>
            <a:r>
              <a:rPr kumimoji="1" lang="ja-JP" altLang="en-US" sz="1100" dirty="0">
                <a:latin typeface="HG丸ｺﾞｼｯｸM-PRO" panose="020F0600000000000000" pitchFamily="50" charset="-128"/>
                <a:ea typeface="HG丸ｺﾞｼｯｸM-PRO" panose="020F0600000000000000" pitchFamily="50" charset="-128"/>
              </a:rPr>
              <a:t>　　受付時間　月～金 </a:t>
            </a:r>
            <a:r>
              <a:rPr kumimoji="1" lang="en-US" altLang="ja-JP" sz="1100" dirty="0">
                <a:latin typeface="HG丸ｺﾞｼｯｸM-PRO" panose="020F0600000000000000" pitchFamily="50" charset="-128"/>
                <a:ea typeface="HG丸ｺﾞｼｯｸM-PRO" panose="020F0600000000000000" pitchFamily="50" charset="-128"/>
              </a:rPr>
              <a:t>9:00</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22:00 / </a:t>
            </a:r>
            <a:r>
              <a:rPr kumimoji="1" lang="ja-JP" altLang="en-US" sz="1100" dirty="0">
                <a:latin typeface="HG丸ｺﾞｼｯｸM-PRO" panose="020F0600000000000000" pitchFamily="50" charset="-128"/>
                <a:ea typeface="HG丸ｺﾞｼｯｸM-PRO" panose="020F0600000000000000" pitchFamily="50" charset="-128"/>
              </a:rPr>
              <a:t>土 </a:t>
            </a:r>
            <a:r>
              <a:rPr kumimoji="1" lang="en-US" altLang="ja-JP" sz="1100" dirty="0">
                <a:latin typeface="HG丸ｺﾞｼｯｸM-PRO" panose="020F0600000000000000" pitchFamily="50" charset="-128"/>
                <a:ea typeface="HG丸ｺﾞｼｯｸM-PRO" panose="020F0600000000000000" pitchFamily="50" charset="-128"/>
              </a:rPr>
              <a:t>9:00</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20:00 / </a:t>
            </a:r>
            <a:r>
              <a:rPr kumimoji="1" lang="ja-JP" altLang="en-US" sz="1100" dirty="0">
                <a:latin typeface="HG丸ｺﾞｼｯｸM-PRO" panose="020F0600000000000000" pitchFamily="50" charset="-128"/>
                <a:ea typeface="HG丸ｺﾞｼｯｸM-PRO" panose="020F0600000000000000" pitchFamily="50" charset="-128"/>
              </a:rPr>
              <a:t>日・祝 </a:t>
            </a:r>
            <a:r>
              <a:rPr kumimoji="1" lang="en-US" altLang="ja-JP" sz="1100" dirty="0">
                <a:latin typeface="HG丸ｺﾞｼｯｸM-PRO" panose="020F0600000000000000" pitchFamily="50" charset="-128"/>
                <a:ea typeface="HG丸ｺﾞｼｯｸM-PRO" panose="020F0600000000000000" pitchFamily="50" charset="-128"/>
              </a:rPr>
              <a:t>9:00</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17:00 </a:t>
            </a:r>
          </a:p>
        </p:txBody>
      </p:sp>
      <p:grpSp>
        <p:nvGrpSpPr>
          <p:cNvPr id="8" name="グループ化 7"/>
          <p:cNvGrpSpPr/>
          <p:nvPr/>
        </p:nvGrpSpPr>
        <p:grpSpPr>
          <a:xfrm>
            <a:off x="9326005" y="7390015"/>
            <a:ext cx="1576434" cy="1068731"/>
            <a:chOff x="8563949" y="6921336"/>
            <a:chExt cx="2262801" cy="1508534"/>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949" y="6921336"/>
              <a:ext cx="2262801" cy="1508534"/>
            </a:xfrm>
            <a:prstGeom prst="rect">
              <a:avLst/>
            </a:prstGeom>
          </p:spPr>
        </p:pic>
        <p:sp>
          <p:nvSpPr>
            <p:cNvPr id="7" name="テキスト ボックス 6"/>
            <p:cNvSpPr txBox="1"/>
            <p:nvPr/>
          </p:nvSpPr>
          <p:spPr>
            <a:xfrm>
              <a:off x="8814434" y="7513635"/>
              <a:ext cx="1090088" cy="24116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岸和田スイミング</a:t>
              </a:r>
            </a:p>
          </p:txBody>
        </p:sp>
      </p:grpSp>
      <p:sp>
        <p:nvSpPr>
          <p:cNvPr id="38" name="字幕 4">
            <a:extLst>
              <a:ext uri="{FF2B5EF4-FFF2-40B4-BE49-F238E27FC236}">
                <a16:creationId xmlns:a16="http://schemas.microsoft.com/office/drawing/2014/main" id="{59CAB2D7-84E1-454B-AECD-0D2FF313A437}"/>
              </a:ext>
            </a:extLst>
          </p:cNvPr>
          <p:cNvSpPr txBox="1">
            <a:spLocks/>
          </p:cNvSpPr>
          <p:nvPr/>
        </p:nvSpPr>
        <p:spPr>
          <a:xfrm>
            <a:off x="194862" y="6377191"/>
            <a:ext cx="6128980" cy="733903"/>
          </a:xfrm>
          <a:prstGeom prst="rect">
            <a:avLst/>
          </a:prstGeom>
          <a:solidFill>
            <a:schemeClr val="bg1"/>
          </a:solidFill>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ご入会に必要なもの</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①印鑑②顔写真</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サイズ 縦</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横</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③銀行又は郵便局の通帳と届出印④事務登録費</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⑤月会費</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カ月分</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現金のみ</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⑥指定用品代</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水着・キャップ・スクールバッグ</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aphicFrame>
        <p:nvGraphicFramePr>
          <p:cNvPr id="39" name="オブジェクト 38"/>
          <p:cNvGraphicFramePr>
            <a:graphicFrameLocks noChangeAspect="1"/>
          </p:cNvGraphicFramePr>
          <p:nvPr>
            <p:extLst>
              <p:ext uri="{D42A27DB-BD31-4B8C-83A1-F6EECF244321}">
                <p14:modId xmlns:p14="http://schemas.microsoft.com/office/powerpoint/2010/main" val="3853127925"/>
              </p:ext>
            </p:extLst>
          </p:nvPr>
        </p:nvGraphicFramePr>
        <p:xfrm>
          <a:off x="194862" y="5966848"/>
          <a:ext cx="4959350" cy="285750"/>
        </p:xfrm>
        <a:graphic>
          <a:graphicData uri="http://schemas.openxmlformats.org/presentationml/2006/ole">
            <mc:AlternateContent xmlns:mc="http://schemas.openxmlformats.org/markup-compatibility/2006">
              <mc:Choice xmlns:v="urn:schemas-microsoft-com:vml" Requires="v">
                <p:oleObj spid="_x0000_s1123" name="Worksheet" r:id="rId4" imgW="4959360" imgH="285682" progId="Excel.Sheet.12">
                  <p:embed/>
                </p:oleObj>
              </mc:Choice>
              <mc:Fallback>
                <p:oleObj name="Worksheet" r:id="rId4" imgW="4959360" imgH="285682" progId="Excel.Sheet.12">
                  <p:embed/>
                  <p:pic>
                    <p:nvPicPr>
                      <p:cNvPr id="0" name=""/>
                      <p:cNvPicPr/>
                      <p:nvPr/>
                    </p:nvPicPr>
                    <p:blipFill>
                      <a:blip r:embed="rId5"/>
                      <a:stretch>
                        <a:fillRect/>
                      </a:stretch>
                    </p:blipFill>
                    <p:spPr>
                      <a:xfrm>
                        <a:off x="194862" y="5966848"/>
                        <a:ext cx="4959350" cy="285750"/>
                      </a:xfrm>
                      <a:prstGeom prst="rect">
                        <a:avLst/>
                      </a:prstGeom>
                    </p:spPr>
                  </p:pic>
                </p:oleObj>
              </mc:Fallback>
            </mc:AlternateContent>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725002037"/>
              </p:ext>
            </p:extLst>
          </p:nvPr>
        </p:nvGraphicFramePr>
        <p:xfrm>
          <a:off x="194862" y="3892805"/>
          <a:ext cx="3740150" cy="1949450"/>
        </p:xfrm>
        <a:graphic>
          <a:graphicData uri="http://schemas.openxmlformats.org/presentationml/2006/ole">
            <mc:AlternateContent xmlns:mc="http://schemas.openxmlformats.org/markup-compatibility/2006">
              <mc:Choice xmlns:v="urn:schemas-microsoft-com:vml" Requires="v">
                <p:oleObj spid="_x0000_s1124" name="Worksheet" r:id="rId6" imgW="3740040" imgH="1949458" progId="Excel.Sheet.12">
                  <p:embed/>
                </p:oleObj>
              </mc:Choice>
              <mc:Fallback>
                <p:oleObj name="Worksheet" r:id="rId6" imgW="3740040" imgH="1949458" progId="Excel.Sheet.12">
                  <p:embed/>
                  <p:pic>
                    <p:nvPicPr>
                      <p:cNvPr id="0" name=""/>
                      <p:cNvPicPr/>
                      <p:nvPr/>
                    </p:nvPicPr>
                    <p:blipFill>
                      <a:blip r:embed="rId7"/>
                      <a:stretch>
                        <a:fillRect/>
                      </a:stretch>
                    </p:blipFill>
                    <p:spPr>
                      <a:xfrm>
                        <a:off x="194862" y="3892805"/>
                        <a:ext cx="3740150" cy="1949450"/>
                      </a:xfrm>
                      <a:prstGeom prst="rect">
                        <a:avLst/>
                      </a:prstGeom>
                    </p:spPr>
                  </p:pic>
                </p:oleObj>
              </mc:Fallback>
            </mc:AlternateContent>
          </a:graphicData>
        </a:graphic>
      </p:graphicFrame>
      <p:sp>
        <p:nvSpPr>
          <p:cNvPr id="41" name="正方形/長方形 40">
            <a:extLst>
              <a:ext uri="{FF2B5EF4-FFF2-40B4-BE49-F238E27FC236}">
                <a16:creationId xmlns:a16="http://schemas.microsoft.com/office/drawing/2014/main" id="{267BEF40-E607-4957-9A33-2C9AAC6F2332}"/>
              </a:ext>
            </a:extLst>
          </p:cNvPr>
          <p:cNvSpPr/>
          <p:nvPr/>
        </p:nvSpPr>
        <p:spPr>
          <a:xfrm>
            <a:off x="71714" y="3212965"/>
            <a:ext cx="3615138" cy="58477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rPr>
              <a:t>こども定期コース</a:t>
            </a:r>
            <a:endParaRPr kumimoji="0" lang="en-US" altLang="ja-JP"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endParaRPr>
          </a:p>
        </p:txBody>
      </p:sp>
      <p:sp>
        <p:nvSpPr>
          <p:cNvPr id="42" name="テキスト ボックス 41">
            <a:extLst>
              <a:ext uri="{FF2B5EF4-FFF2-40B4-BE49-F238E27FC236}">
                <a16:creationId xmlns:a16="http://schemas.microsoft.com/office/drawing/2014/main" id="{8E862F92-C064-4CD7-AA85-EC531A7FB510}"/>
              </a:ext>
            </a:extLst>
          </p:cNvPr>
          <p:cNvSpPr txBox="1"/>
          <p:nvPr/>
        </p:nvSpPr>
        <p:spPr>
          <a:xfrm rot="21200888">
            <a:off x="-222463" y="2935225"/>
            <a:ext cx="138359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rPr>
              <a:t>ドキドキ　</a:t>
            </a:r>
            <a:endParaRPr kumimoji="1" lang="en-US" altLang="ja-JP"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dirty="0">
                <a:solidFill>
                  <a:srgbClr val="FF0000"/>
                </a:solidFill>
                <a:latin typeface="HGS行書体" panose="03000600000000000000" pitchFamily="66" charset="-128"/>
                <a:ea typeface="HGS行書体" panose="03000600000000000000" pitchFamily="66" charset="-128"/>
              </a:rPr>
              <a:t>　　　　</a:t>
            </a:r>
            <a:r>
              <a:rPr kumimoji="1" lang="ja-JP" altLang="en-US"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rPr>
              <a:t>わくわく</a:t>
            </a:r>
            <a:endParaRPr kumimoji="1" lang="en-US" altLang="ja-JP"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endParaRPr>
          </a:p>
        </p:txBody>
      </p:sp>
      <p:pic>
        <p:nvPicPr>
          <p:cNvPr id="43" name="Picture 1" descr="コピー (3) ～ 岸和田">
            <a:extLst>
              <a:ext uri="{FF2B5EF4-FFF2-40B4-BE49-F238E27FC236}">
                <a16:creationId xmlns:a16="http://schemas.microsoft.com/office/drawing/2014/main" id="{732638C6-FB70-45B5-9F5E-3A2153BC03C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737" b="100000" l="0" r="100000">
                        <a14:foregroundMark x1="10198" y1="4794" x2="10198" y2="4794"/>
                        <a14:foregroundMark x1="6134" y1="6984" x2="12813" y2="2190"/>
                        <a14:foregroundMark x1="14958" y1="82710" x2="96312" y2="61382"/>
                        <a14:foregroundMark x1="4233" y1="53530" x2="10668" y2="51378"/>
                        <a14:foregroundMark x1="28335" y1="16535" x2="28335" y2="16535"/>
                        <a14:foregroundMark x1="51477" y1="13930" x2="51703" y2="17403"/>
                        <a14:foregroundMark x1="72944" y1="87920" x2="77949" y2="88373"/>
                        <a14:foregroundMark x1="81524" y1="97093" x2="81524" y2="97093"/>
                        <a14:foregroundMark x1="86303" y1="87052" x2="91778" y2="89694"/>
                        <a14:foregroundMark x1="89878" y1="96753" x2="89878" y2="96753"/>
                        <a14:backgroundMark x1="87488" y1="98075" x2="87488" y2="98075"/>
                      </a14:backgroundRemoval>
                    </a14:imgEffect>
                  </a14:imgLayer>
                </a14:imgProps>
              </a:ext>
              <a:ext uri="{28A0092B-C50C-407E-A947-70E740481C1C}">
                <a14:useLocalDpi xmlns:a14="http://schemas.microsoft.com/office/drawing/2010/main" val="0"/>
              </a:ext>
            </a:extLst>
          </a:blip>
          <a:srcRect/>
          <a:stretch>
            <a:fillRect/>
          </a:stretch>
        </p:blipFill>
        <p:spPr bwMode="auto">
          <a:xfrm>
            <a:off x="9908017" y="7354560"/>
            <a:ext cx="720486" cy="394858"/>
          </a:xfrm>
          <a:prstGeom prst="rect">
            <a:avLst/>
          </a:prstGeom>
          <a:noFill/>
          <a:ln>
            <a:noFill/>
          </a:ln>
          <a:extLst>
            <a:ext uri="{909E8E84-426E-40DD-AFC4-6F175D3DCCD1}">
              <a14:hiddenFill xmlns:a14="http://schemas.microsoft.com/office/drawing/2010/main">
                <a:solidFill>
                  <a:srgbClr xmlns:mc="http://schemas.openxmlformats.org/markup-compatibility/2006" val="00FF00" mc:Ignorable="a14" a14:legacySpreadsheetColorIndex="11"/>
                </a:solidFill>
              </a14:hiddenFill>
            </a:ext>
            <a:ext uri="{91240B29-F687-4F45-9708-019B960494DF}">
              <a14:hiddenLine xmlns:a14="http://schemas.microsoft.com/office/drawing/2010/main" w="9525">
                <a:solidFill>
                  <a:srgbClr xmlns:mc="http://schemas.openxmlformats.org/markup-compatibility/2006" val="33CCCC" mc:Ignorable="a14" a14:legacySpreadsheetColorIndex="49"/>
                </a:solidFill>
                <a:miter lim="800000"/>
                <a:headEnd/>
                <a:tailEnd/>
              </a14:hiddenLine>
            </a:ext>
          </a:extLst>
        </p:spPr>
      </p:pic>
      <p:grpSp>
        <p:nvGrpSpPr>
          <p:cNvPr id="2" name="グループ化 1"/>
          <p:cNvGrpSpPr/>
          <p:nvPr/>
        </p:nvGrpSpPr>
        <p:grpSpPr>
          <a:xfrm>
            <a:off x="0" y="1"/>
            <a:ext cx="1879283" cy="1652380"/>
            <a:chOff x="1862881" y="0"/>
            <a:chExt cx="3414721" cy="2921414"/>
          </a:xfrm>
        </p:grpSpPr>
        <p:pic>
          <p:nvPicPr>
            <p:cNvPr id="14" name="図 13"/>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12503" t="7223" r="17017" b="7560"/>
            <a:stretch/>
          </p:blipFill>
          <p:spPr>
            <a:xfrm>
              <a:off x="1862881" y="0"/>
              <a:ext cx="3414721" cy="2921414"/>
            </a:xfrm>
            <a:prstGeom prst="rect">
              <a:avLst/>
            </a:prstGeom>
          </p:spPr>
        </p:pic>
        <p:pic>
          <p:nvPicPr>
            <p:cNvPr id="46" name="図 45"/>
            <p:cNvPicPr>
              <a:picLocks noChangeAspect="1"/>
            </p:cNvPicPr>
            <p:nvPr/>
          </p:nvPicPr>
          <p:blipFill rotWithShape="1">
            <a:blip r:embed="rId11" cstate="print">
              <a:extLst>
                <a:ext uri="{28A0092B-C50C-407E-A947-70E740481C1C}">
                  <a14:useLocalDpi xmlns:a14="http://schemas.microsoft.com/office/drawing/2010/main" val="0"/>
                </a:ext>
              </a:extLst>
            </a:blip>
            <a:srcRect l="12503" t="7223" r="17017" b="7560"/>
            <a:stretch/>
          </p:blipFill>
          <p:spPr>
            <a:xfrm>
              <a:off x="2010369" y="115873"/>
              <a:ext cx="3143843" cy="2689668"/>
            </a:xfrm>
            <a:prstGeom prst="rect">
              <a:avLst/>
            </a:prstGeom>
          </p:spPr>
        </p:pic>
      </p:grpSp>
      <p:sp>
        <p:nvSpPr>
          <p:cNvPr id="45" name="正方形/長方形 44">
            <a:extLst>
              <a:ext uri="{FF2B5EF4-FFF2-40B4-BE49-F238E27FC236}">
                <a16:creationId xmlns:a16="http://schemas.microsoft.com/office/drawing/2014/main" id="{267BEF40-E607-4957-9A33-2C9AAC6F2332}"/>
              </a:ext>
            </a:extLst>
          </p:cNvPr>
          <p:cNvSpPr/>
          <p:nvPr/>
        </p:nvSpPr>
        <p:spPr>
          <a:xfrm>
            <a:off x="1181435" y="735966"/>
            <a:ext cx="5740834" cy="769441"/>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4400" b="1" dirty="0">
                <a:ln w="12700">
                  <a:solidFill>
                    <a:schemeClr val="tx2">
                      <a:lumMod val="50000"/>
                    </a:schemeClr>
                  </a:solidFill>
                  <a:prstDash val="solid"/>
                </a:ln>
                <a:solidFill>
                  <a:schemeClr val="bg1"/>
                </a:solidFill>
                <a:latin typeface="HGS行書体" panose="03000600000000000000" pitchFamily="66" charset="-128"/>
                <a:ea typeface="HGS行書体" panose="03000600000000000000" pitchFamily="66" charset="-128"/>
              </a:rPr>
              <a:t>の入会キャンペーン</a:t>
            </a:r>
            <a:endParaRPr kumimoji="0" lang="en-US" altLang="ja-JP" sz="4400" b="1" i="0" u="none" strike="noStrike" kern="1200" cap="none" spc="0" normalizeH="0" baseline="0" noProof="0" dirty="0">
              <a:ln w="12700">
                <a:solidFill>
                  <a:schemeClr val="tx2">
                    <a:lumMod val="50000"/>
                  </a:schemeClr>
                </a:solidFill>
                <a:prstDash val="solid"/>
              </a:ln>
              <a:solidFill>
                <a:schemeClr val="bg1"/>
              </a:solidFill>
              <a:effectLst/>
              <a:uLnTx/>
              <a:uFillTx/>
              <a:latin typeface="HGS行書体" panose="03000600000000000000" pitchFamily="66" charset="-128"/>
              <a:ea typeface="HGS行書体" panose="03000600000000000000" pitchFamily="66" charset="-128"/>
            </a:endParaRPr>
          </a:p>
        </p:txBody>
      </p:sp>
      <p:sp>
        <p:nvSpPr>
          <p:cNvPr id="16" name="正方形/長方形 15">
            <a:extLst>
              <a:ext uri="{FF2B5EF4-FFF2-40B4-BE49-F238E27FC236}">
                <a16:creationId xmlns:a16="http://schemas.microsoft.com/office/drawing/2014/main" id="{267BEF40-E607-4957-9A33-2C9AAC6F2332}"/>
              </a:ext>
            </a:extLst>
          </p:cNvPr>
          <p:cNvSpPr/>
          <p:nvPr/>
        </p:nvSpPr>
        <p:spPr>
          <a:xfrm>
            <a:off x="2841799" y="1795460"/>
            <a:ext cx="5905025" cy="523220"/>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1" noProof="0" dirty="0">
                <a:ln w="9525">
                  <a:solidFill>
                    <a:schemeClr val="tx2">
                      <a:lumMod val="50000"/>
                    </a:schemeClr>
                  </a:solidFill>
                  <a:prstDash val="solid"/>
                </a:ln>
                <a:solidFill>
                  <a:schemeClr val="bg1"/>
                </a:solidFill>
                <a:latin typeface="HGS行書体" panose="03000600000000000000" pitchFamily="66" charset="-128"/>
                <a:ea typeface="HGS行書体" panose="03000600000000000000" pitchFamily="66" charset="-128"/>
              </a:rPr>
              <a:t>コロナに負けない　　　　をつくる　</a:t>
            </a:r>
            <a:endParaRPr kumimoji="0" lang="en-US" altLang="ja-JP" sz="2800" b="1" i="0" u="none" strike="noStrike" kern="1200" cap="none" spc="0" normalizeH="0" baseline="0" noProof="0" dirty="0">
              <a:ln w="9525">
                <a:solidFill>
                  <a:schemeClr val="tx2">
                    <a:lumMod val="50000"/>
                  </a:schemeClr>
                </a:solidFill>
                <a:prstDash val="solid"/>
              </a:ln>
              <a:solidFill>
                <a:schemeClr val="bg1"/>
              </a:solidFill>
              <a:effectLst/>
              <a:uLnTx/>
              <a:uFillTx/>
              <a:latin typeface="HGS行書体" panose="03000600000000000000" pitchFamily="66" charset="-128"/>
              <a:ea typeface="HGS行書体" panose="03000600000000000000" pitchFamily="66" charset="-128"/>
            </a:endParaRPr>
          </a:p>
        </p:txBody>
      </p:sp>
      <p:pic>
        <p:nvPicPr>
          <p:cNvPr id="18" name="図 17"/>
          <p:cNvPicPr>
            <a:picLocks noChangeAspect="1"/>
          </p:cNvPicPr>
          <p:nvPr/>
        </p:nvPicPr>
        <p:blipFill rotWithShape="1">
          <a:blip r:embed="rId12">
            <a:extLst>
              <a:ext uri="{28A0092B-C50C-407E-A947-70E740481C1C}">
                <a14:useLocalDpi xmlns:a14="http://schemas.microsoft.com/office/drawing/2010/main" val="0"/>
              </a:ext>
            </a:extLst>
          </a:blip>
          <a:srcRect l="28091" t="18428" r="28730" b="37676"/>
          <a:stretch/>
        </p:blipFill>
        <p:spPr>
          <a:xfrm>
            <a:off x="7576525" y="3114045"/>
            <a:ext cx="3249135" cy="4121642"/>
          </a:xfrm>
          <a:prstGeom prst="rect">
            <a:avLst/>
          </a:prstGeom>
        </p:spPr>
      </p:pic>
      <p:grpSp>
        <p:nvGrpSpPr>
          <p:cNvPr id="20" name="グループ化 19"/>
          <p:cNvGrpSpPr/>
          <p:nvPr/>
        </p:nvGrpSpPr>
        <p:grpSpPr>
          <a:xfrm>
            <a:off x="5846748" y="1306152"/>
            <a:ext cx="1716783" cy="1318694"/>
            <a:chOff x="2431884" y="2971184"/>
            <a:chExt cx="3044922" cy="2054627"/>
          </a:xfrm>
        </p:grpSpPr>
        <p:pic>
          <p:nvPicPr>
            <p:cNvPr id="21" name="図 20"/>
            <p:cNvPicPr>
              <a:picLocks noChangeAspect="1"/>
            </p:cNvPicPr>
            <p:nvPr/>
          </p:nvPicPr>
          <p:blipFill rotWithShape="1">
            <a:blip r:embed="rId13">
              <a:lum bright="70000" contrast="-70000"/>
              <a:extLst>
                <a:ext uri="{28A0092B-C50C-407E-A947-70E740481C1C}">
                  <a14:useLocalDpi xmlns:a14="http://schemas.microsoft.com/office/drawing/2010/main" val="0"/>
                </a:ext>
              </a:extLst>
            </a:blip>
            <a:srcRect l="19717" t="10750" r="23094" b="66524"/>
            <a:stretch/>
          </p:blipFill>
          <p:spPr>
            <a:xfrm>
              <a:off x="2431884" y="2971184"/>
              <a:ext cx="3044922" cy="2054627"/>
            </a:xfrm>
            <a:prstGeom prst="rect">
              <a:avLst/>
            </a:prstGeom>
          </p:spPr>
        </p:pic>
        <p:pic>
          <p:nvPicPr>
            <p:cNvPr id="22" name="図 21"/>
            <p:cNvPicPr>
              <a:picLocks noChangeAspect="1"/>
            </p:cNvPicPr>
            <p:nvPr/>
          </p:nvPicPr>
          <p:blipFill rotWithShape="1">
            <a:blip r:embed="rId13">
              <a:extLst>
                <a:ext uri="{28A0092B-C50C-407E-A947-70E740481C1C}">
                  <a14:useLocalDpi xmlns:a14="http://schemas.microsoft.com/office/drawing/2010/main" val="0"/>
                </a:ext>
              </a:extLst>
            </a:blip>
            <a:srcRect l="19717" t="10750" r="23094" b="66524"/>
            <a:stretch/>
          </p:blipFill>
          <p:spPr>
            <a:xfrm>
              <a:off x="2586901" y="3075784"/>
              <a:ext cx="2734888" cy="1845425"/>
            </a:xfrm>
            <a:prstGeom prst="rect">
              <a:avLst/>
            </a:prstGeom>
          </p:spPr>
        </p:pic>
      </p:grpSp>
      <p:grpSp>
        <p:nvGrpSpPr>
          <p:cNvPr id="23" name="グループ化 22"/>
          <p:cNvGrpSpPr/>
          <p:nvPr/>
        </p:nvGrpSpPr>
        <p:grpSpPr>
          <a:xfrm>
            <a:off x="6720611" y="2220822"/>
            <a:ext cx="1913334" cy="1532537"/>
            <a:chOff x="7433221" y="2787628"/>
            <a:chExt cx="3393529" cy="2387811"/>
          </a:xfrm>
        </p:grpSpPr>
        <p:pic>
          <p:nvPicPr>
            <p:cNvPr id="24" name="図 23"/>
            <p:cNvPicPr>
              <a:picLocks noChangeAspect="1"/>
            </p:cNvPicPr>
            <p:nvPr/>
          </p:nvPicPr>
          <p:blipFill rotWithShape="1">
            <a:blip r:embed="rId14">
              <a:lum bright="70000" contrast="-70000"/>
              <a:extLst>
                <a:ext uri="{28A0092B-C50C-407E-A947-70E740481C1C}">
                  <a14:useLocalDpi xmlns:a14="http://schemas.microsoft.com/office/drawing/2010/main" val="0"/>
                </a:ext>
              </a:extLst>
            </a:blip>
            <a:srcRect l="20414" t="61936" r="15850" b="11653"/>
            <a:stretch/>
          </p:blipFill>
          <p:spPr>
            <a:xfrm>
              <a:off x="7433221" y="2787628"/>
              <a:ext cx="3393529" cy="2387811"/>
            </a:xfrm>
            <a:prstGeom prst="rect">
              <a:avLst/>
            </a:prstGeom>
          </p:spPr>
        </p:pic>
        <p:pic>
          <p:nvPicPr>
            <p:cNvPr id="25" name="図 24"/>
            <p:cNvPicPr>
              <a:picLocks noChangeAspect="1"/>
            </p:cNvPicPr>
            <p:nvPr/>
          </p:nvPicPr>
          <p:blipFill rotWithShape="1">
            <a:blip r:embed="rId14">
              <a:extLst>
                <a:ext uri="{28A0092B-C50C-407E-A947-70E740481C1C}">
                  <a14:useLocalDpi xmlns:a14="http://schemas.microsoft.com/office/drawing/2010/main" val="0"/>
                </a:ext>
              </a:extLst>
            </a:blip>
            <a:srcRect l="20414" t="61936" r="15850" b="11653"/>
            <a:stretch/>
          </p:blipFill>
          <p:spPr>
            <a:xfrm>
              <a:off x="7605985" y="2909191"/>
              <a:ext cx="3048000" cy="2144684"/>
            </a:xfrm>
            <a:prstGeom prst="rect">
              <a:avLst/>
            </a:prstGeom>
          </p:spPr>
        </p:pic>
      </p:grpSp>
      <p:sp>
        <p:nvSpPr>
          <p:cNvPr id="26" name="正方形/長方形 25">
            <a:extLst>
              <a:ext uri="{FF2B5EF4-FFF2-40B4-BE49-F238E27FC236}">
                <a16:creationId xmlns:a16="http://schemas.microsoft.com/office/drawing/2014/main" id="{267BEF40-E607-4957-9A33-2C9AAC6F2332}"/>
              </a:ext>
            </a:extLst>
          </p:cNvPr>
          <p:cNvSpPr/>
          <p:nvPr/>
        </p:nvSpPr>
        <p:spPr>
          <a:xfrm>
            <a:off x="3861398" y="2768982"/>
            <a:ext cx="5905025" cy="523220"/>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1" noProof="0" dirty="0">
                <a:ln w="9525">
                  <a:solidFill>
                    <a:schemeClr val="tx2">
                      <a:lumMod val="50000"/>
                    </a:schemeClr>
                  </a:solidFill>
                  <a:prstDash val="solid"/>
                </a:ln>
                <a:solidFill>
                  <a:schemeClr val="bg1"/>
                </a:solidFill>
                <a:latin typeface="HGS行書体" panose="03000600000000000000" pitchFamily="66" charset="-128"/>
                <a:ea typeface="HGS行書体" panose="03000600000000000000" pitchFamily="66" charset="-128"/>
              </a:rPr>
              <a:t>コロナに負けない　　　　をつくる　</a:t>
            </a:r>
            <a:endParaRPr kumimoji="0" lang="en-US" altLang="ja-JP" sz="2800" b="1" i="0" u="none" strike="noStrike" kern="1200" cap="none" spc="0" normalizeH="0" baseline="0" noProof="0" dirty="0">
              <a:ln w="9525">
                <a:solidFill>
                  <a:schemeClr val="tx2">
                    <a:lumMod val="50000"/>
                  </a:schemeClr>
                </a:solidFill>
                <a:prstDash val="solid"/>
              </a:ln>
              <a:solidFill>
                <a:schemeClr val="bg1"/>
              </a:solidFill>
              <a:effectLst/>
              <a:uLnTx/>
              <a:uFillTx/>
              <a:latin typeface="HGS行書体" panose="03000600000000000000" pitchFamily="66" charset="-128"/>
              <a:ea typeface="HGS行書体" panose="03000600000000000000" pitchFamily="66" charset="-128"/>
            </a:endParaRPr>
          </a:p>
        </p:txBody>
      </p:sp>
      <p:sp>
        <p:nvSpPr>
          <p:cNvPr id="28" name="正方形/長方形 27">
            <a:extLst>
              <a:ext uri="{FF2B5EF4-FFF2-40B4-BE49-F238E27FC236}">
                <a16:creationId xmlns:a16="http://schemas.microsoft.com/office/drawing/2014/main" id="{267BEF40-E607-4957-9A33-2C9AAC6F2332}"/>
              </a:ext>
            </a:extLst>
          </p:cNvPr>
          <p:cNvSpPr/>
          <p:nvPr/>
        </p:nvSpPr>
        <p:spPr>
          <a:xfrm>
            <a:off x="8212794" y="70125"/>
            <a:ext cx="1418863" cy="46166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dirty="0">
                <a:ln w="3175">
                  <a:solidFill>
                    <a:schemeClr val="tx2">
                      <a:lumMod val="50000"/>
                    </a:schemeClr>
                  </a:solidFill>
                  <a:prstDash val="solid"/>
                </a:ln>
                <a:solidFill>
                  <a:prstClr val="white"/>
                </a:solidFill>
                <a:latin typeface="HGS行書体" panose="03000600000000000000" pitchFamily="66" charset="-128"/>
                <a:ea typeface="HGS行書体" panose="03000600000000000000" pitchFamily="66" charset="-128"/>
              </a:rPr>
              <a:t>入会特典</a:t>
            </a:r>
            <a:endParaRPr kumimoji="0" lang="en-US" altLang="ja-JP" sz="2400" b="1" i="0" u="none" strike="noStrike" kern="1200" cap="none" spc="0" normalizeH="0" baseline="0" noProof="0" dirty="0">
              <a:ln w="317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endParaRPr>
          </a:p>
        </p:txBody>
      </p:sp>
      <p:sp>
        <p:nvSpPr>
          <p:cNvPr id="29" name="正方形/長方形 28">
            <a:extLst>
              <a:ext uri="{FF2B5EF4-FFF2-40B4-BE49-F238E27FC236}">
                <a16:creationId xmlns:a16="http://schemas.microsoft.com/office/drawing/2014/main" id="{267BEF40-E607-4957-9A33-2C9AAC6F2332}"/>
              </a:ext>
            </a:extLst>
          </p:cNvPr>
          <p:cNvSpPr/>
          <p:nvPr/>
        </p:nvSpPr>
        <p:spPr>
          <a:xfrm>
            <a:off x="8571333" y="717989"/>
            <a:ext cx="2390180" cy="46166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noProof="0" dirty="0">
                <a:ln w="3175">
                  <a:solidFill>
                    <a:schemeClr val="tx2">
                      <a:lumMod val="50000"/>
                    </a:schemeClr>
                  </a:solidFill>
                  <a:prstDash val="solid"/>
                </a:ln>
                <a:solidFill>
                  <a:prstClr val="white"/>
                </a:solidFill>
                <a:latin typeface="HGS行書体" panose="03000600000000000000" pitchFamily="66" charset="-128"/>
                <a:ea typeface="HGS行書体" panose="03000600000000000000" pitchFamily="66" charset="-128"/>
              </a:rPr>
              <a:t>入会金　　 円</a:t>
            </a:r>
            <a:endParaRPr kumimoji="0" lang="en-US" altLang="ja-JP" sz="2400" b="1" i="0" u="none" strike="noStrike" kern="1200" cap="none" spc="0" normalizeH="0" baseline="0" noProof="0" dirty="0">
              <a:ln w="317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endParaRPr>
          </a:p>
        </p:txBody>
      </p:sp>
      <p:grpSp>
        <p:nvGrpSpPr>
          <p:cNvPr id="30" name="グループ化 29"/>
          <p:cNvGrpSpPr/>
          <p:nvPr/>
        </p:nvGrpSpPr>
        <p:grpSpPr>
          <a:xfrm>
            <a:off x="9631657" y="105235"/>
            <a:ext cx="784210" cy="1125564"/>
            <a:chOff x="5784223" y="931026"/>
            <a:chExt cx="1546052" cy="2396836"/>
          </a:xfrm>
        </p:grpSpPr>
        <p:pic>
          <p:nvPicPr>
            <p:cNvPr id="31" name="図 30"/>
            <p:cNvPicPr>
              <a:picLocks noChangeAspect="1"/>
            </p:cNvPicPr>
            <p:nvPr/>
          </p:nvPicPr>
          <p:blipFill rotWithShape="1">
            <a:blip r:embed="rId15" cstate="print">
              <a:lum bright="70000" contrast="-70000"/>
              <a:extLst>
                <a:ext uri="{BEBA8EAE-BF5A-486C-A8C5-ECC9F3942E4B}">
                  <a14:imgProps xmlns:a14="http://schemas.microsoft.com/office/drawing/2010/main">
                    <a14:imgLayer r:embed="rId16">
                      <a14:imgEffect>
                        <a14:backgroundRemoval t="40179" b="67299" l="26087" r="63647"/>
                      </a14:imgEffect>
                    </a14:imgLayer>
                  </a14:imgProps>
                </a:ext>
                <a:ext uri="{28A0092B-C50C-407E-A947-70E740481C1C}">
                  <a14:useLocalDpi xmlns:a14="http://schemas.microsoft.com/office/drawing/2010/main" val="0"/>
                </a:ext>
              </a:extLst>
            </a:blip>
            <a:srcRect l="26042" t="40069" r="36514" b="33110"/>
            <a:stretch/>
          </p:blipFill>
          <p:spPr>
            <a:xfrm>
              <a:off x="5784223" y="931026"/>
              <a:ext cx="1546052" cy="2396836"/>
            </a:xfrm>
            <a:prstGeom prst="rect">
              <a:avLst/>
            </a:prstGeom>
          </p:spPr>
        </p:pic>
        <p:pic>
          <p:nvPicPr>
            <p:cNvPr id="32" name="図 31"/>
            <p:cNvPicPr>
              <a:picLocks noChangeAspect="1"/>
            </p:cNvPicPr>
            <p:nvPr/>
          </p:nvPicPr>
          <p:blipFill rotWithShape="1">
            <a:blip r:embed="rId17" cstate="print">
              <a:extLst>
                <a:ext uri="{28A0092B-C50C-407E-A947-70E740481C1C}">
                  <a14:useLocalDpi xmlns:a14="http://schemas.microsoft.com/office/drawing/2010/main" val="0"/>
                </a:ext>
              </a:extLst>
            </a:blip>
            <a:srcRect l="26042" t="40069" r="36514" b="33110"/>
            <a:stretch/>
          </p:blipFill>
          <p:spPr>
            <a:xfrm>
              <a:off x="5854823" y="1040476"/>
              <a:ext cx="1404852" cy="2177935"/>
            </a:xfrm>
            <a:prstGeom prst="rect">
              <a:avLst/>
            </a:prstGeom>
          </p:spPr>
        </p:pic>
      </p:grpSp>
      <p:sp>
        <p:nvSpPr>
          <p:cNvPr id="3" name="テキスト ボックス 2"/>
          <p:cNvSpPr txBox="1"/>
          <p:nvPr/>
        </p:nvSpPr>
        <p:spPr>
          <a:xfrm>
            <a:off x="8451724" y="629368"/>
            <a:ext cx="1056700" cy="200055"/>
          </a:xfrm>
          <a:prstGeom prst="rect">
            <a:avLst/>
          </a:prstGeom>
          <a:noFill/>
        </p:spPr>
        <p:txBody>
          <a:bodyPr wrap="none" rtlCol="0">
            <a:spAutoFit/>
          </a:bodyPr>
          <a:lstStyle/>
          <a:p>
            <a:r>
              <a:rPr lang="ja-JP" altLang="en-US" sz="700" dirty="0">
                <a:latin typeface="HG丸ｺﾞｼｯｸM-PRO" panose="020F0600000000000000" pitchFamily="50" charset="-128"/>
                <a:ea typeface="HG丸ｺﾞｼｯｸM-PRO" panose="020F0600000000000000" pitchFamily="50" charset="-128"/>
              </a:rPr>
              <a:t>通常</a:t>
            </a:r>
            <a:r>
              <a:rPr lang="en-US" altLang="ja-JP" sz="700" dirty="0">
                <a:latin typeface="HG丸ｺﾞｼｯｸM-PRO" panose="020F0600000000000000" pitchFamily="50" charset="-128"/>
                <a:ea typeface="HG丸ｺﾞｼｯｸM-PRO" panose="020F0600000000000000" pitchFamily="50" charset="-128"/>
              </a:rPr>
              <a:t>5000</a:t>
            </a:r>
            <a:r>
              <a:rPr lang="ja-JP" altLang="en-US" sz="700" dirty="0">
                <a:latin typeface="HG丸ｺﾞｼｯｸM-PRO" panose="020F0600000000000000" pitchFamily="50" charset="-128"/>
                <a:ea typeface="HG丸ｺﾞｼｯｸM-PRO" panose="020F0600000000000000" pitchFamily="50" charset="-128"/>
              </a:rPr>
              <a:t>円</a:t>
            </a:r>
            <a:r>
              <a:rPr lang="en-US" altLang="ja-JP" sz="700" dirty="0">
                <a:latin typeface="HG丸ｺﾞｼｯｸM-PRO" panose="020F0600000000000000" pitchFamily="50" charset="-128"/>
                <a:ea typeface="HG丸ｺﾞｼｯｸM-PRO" panose="020F0600000000000000" pitchFamily="50" charset="-128"/>
              </a:rPr>
              <a:t>(</a:t>
            </a:r>
            <a:r>
              <a:rPr lang="ja-JP" altLang="en-US" sz="700" dirty="0">
                <a:latin typeface="HG丸ｺﾞｼｯｸM-PRO" panose="020F0600000000000000" pitchFamily="50" charset="-128"/>
                <a:ea typeface="HG丸ｺﾞｼｯｸM-PRO" panose="020F0600000000000000" pitchFamily="50" charset="-128"/>
              </a:rPr>
              <a:t>税込み</a:t>
            </a:r>
            <a:r>
              <a:rPr lang="en-US" altLang="ja-JP" sz="700" dirty="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008795" y="558076"/>
            <a:ext cx="4608954" cy="338554"/>
          </a:xfrm>
          <a:prstGeom prst="rect">
            <a:avLst/>
          </a:prstGeom>
          <a:noFill/>
        </p:spPr>
        <p:txBody>
          <a:bodyPr wrap="none" rtlCol="0">
            <a:spAutoFit/>
          </a:bodyPr>
          <a:lstStyle/>
          <a:p>
            <a:r>
              <a:rPr kumimoji="1" lang="ja-JP" altLang="en-US" sz="1600" dirty="0">
                <a:latin typeface="HGS行書体" panose="03000600000000000000" pitchFamily="66" charset="-128"/>
                <a:ea typeface="HGS行書体" panose="03000600000000000000" pitchFamily="66" charset="-128"/>
              </a:rPr>
              <a:t>２０２１年</a:t>
            </a:r>
            <a:r>
              <a:rPr lang="ja-JP" altLang="en-US" sz="1600" dirty="0">
                <a:latin typeface="HGS行書体" panose="03000600000000000000" pitchFamily="66" charset="-128"/>
                <a:ea typeface="HGS行書体" panose="03000600000000000000" pitchFamily="66" charset="-128"/>
              </a:rPr>
              <a:t>　</a:t>
            </a:r>
            <a:r>
              <a:rPr kumimoji="1" lang="ja-JP" altLang="en-US" sz="1600" dirty="0">
                <a:latin typeface="HGS行書体" panose="03000600000000000000" pitchFamily="66" charset="-128"/>
                <a:ea typeface="HGS行書体" panose="03000600000000000000" pitchFamily="66" charset="-128"/>
              </a:rPr>
              <a:t>１０月１７日</a:t>
            </a:r>
            <a:r>
              <a:rPr kumimoji="1" lang="en-US" altLang="ja-JP" sz="1600" dirty="0">
                <a:latin typeface="HGS行書体" panose="03000600000000000000" pitchFamily="66" charset="-128"/>
                <a:ea typeface="HGS行書体" panose="03000600000000000000" pitchFamily="66" charset="-128"/>
              </a:rPr>
              <a:t>(</a:t>
            </a:r>
            <a:r>
              <a:rPr kumimoji="1" lang="ja-JP" altLang="en-US" sz="1600" dirty="0">
                <a:latin typeface="HGS行書体" panose="03000600000000000000" pitchFamily="66" charset="-128"/>
                <a:ea typeface="HGS行書体" panose="03000600000000000000" pitchFamily="66" charset="-128"/>
              </a:rPr>
              <a:t>日</a:t>
            </a:r>
            <a:r>
              <a:rPr kumimoji="1" lang="en-US" altLang="ja-JP" sz="1600" dirty="0">
                <a:latin typeface="HGS行書体" panose="03000600000000000000" pitchFamily="66" charset="-128"/>
                <a:ea typeface="HGS行書体" panose="03000600000000000000" pitchFamily="66" charset="-128"/>
              </a:rPr>
              <a:t>)</a:t>
            </a:r>
            <a:r>
              <a:rPr kumimoji="1" lang="ja-JP" altLang="en-US" sz="1600" dirty="0">
                <a:latin typeface="HGS行書体" panose="03000600000000000000" pitchFamily="66" charset="-128"/>
                <a:ea typeface="HGS行書体" panose="03000600000000000000" pitchFamily="66" charset="-128"/>
              </a:rPr>
              <a:t>～１２月５日</a:t>
            </a:r>
            <a:r>
              <a:rPr kumimoji="1" lang="en-US" altLang="ja-JP" sz="1600" dirty="0">
                <a:latin typeface="HGS行書体" panose="03000600000000000000" pitchFamily="66" charset="-128"/>
                <a:ea typeface="HGS行書体" panose="03000600000000000000" pitchFamily="66" charset="-128"/>
              </a:rPr>
              <a:t>(</a:t>
            </a:r>
            <a:r>
              <a:rPr kumimoji="1" lang="ja-JP" altLang="en-US" sz="1600" dirty="0">
                <a:latin typeface="HGS行書体" panose="03000600000000000000" pitchFamily="66" charset="-128"/>
                <a:ea typeface="HGS行書体" panose="03000600000000000000" pitchFamily="66" charset="-128"/>
              </a:rPr>
              <a:t>日</a:t>
            </a:r>
            <a:r>
              <a:rPr kumimoji="1" lang="en-US" altLang="ja-JP" sz="1600" dirty="0">
                <a:latin typeface="HGS行書体" panose="03000600000000000000" pitchFamily="66" charset="-128"/>
                <a:ea typeface="HGS行書体" panose="03000600000000000000" pitchFamily="66" charset="-128"/>
              </a:rPr>
              <a:t>)</a:t>
            </a:r>
            <a:endParaRPr kumimoji="1" lang="ja-JP" altLang="en-US" sz="1600" dirty="0">
              <a:latin typeface="HGS行書体" panose="03000600000000000000" pitchFamily="66" charset="-128"/>
              <a:ea typeface="HGS行書体" panose="03000600000000000000" pitchFamily="66" charset="-128"/>
            </a:endParaRPr>
          </a:p>
        </p:txBody>
      </p:sp>
    </p:spTree>
    <p:extLst>
      <p:ext uri="{BB962C8B-B14F-4D97-AF65-F5344CB8AC3E}">
        <p14:creationId xmlns:p14="http://schemas.microsoft.com/office/powerpoint/2010/main" val="377527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E47339F-6F48-44F3-9712-08210A708FDD}"/>
              </a:ext>
            </a:extLst>
          </p:cNvPr>
          <p:cNvSpPr/>
          <p:nvPr/>
        </p:nvSpPr>
        <p:spPr>
          <a:xfrm>
            <a:off x="0" y="7235687"/>
            <a:ext cx="10826750" cy="87983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HG丸ｺﾞｼｯｸM-PRO" panose="020F0600000000000000" pitchFamily="50" charset="-128"/>
                <a:ea typeface="HG丸ｺﾞｼｯｸM-PRO" panose="020F0600000000000000" pitchFamily="50" charset="-128"/>
              </a:rPr>
              <a:t>　</a:t>
            </a:r>
            <a:r>
              <a:rPr kumimoji="1" lang="ja-JP" altLang="en-US" sz="3200" dirty="0">
                <a:ln w="9525">
                  <a:solidFill>
                    <a:schemeClr val="bg1"/>
                  </a:solidFill>
                </a:ln>
                <a:latin typeface="HG丸ｺﾞｼｯｸM-PRO" panose="020F0600000000000000" pitchFamily="50" charset="-128"/>
                <a:ea typeface="HG丸ｺﾞｼｯｸM-PRO" panose="020F0600000000000000" pitchFamily="50" charset="-128"/>
              </a:rPr>
              <a:t>岸和田スイミングスクール</a:t>
            </a: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 </a:t>
            </a:r>
            <a:r>
              <a:rPr kumimoji="1" lang="en-US" altLang="ja-JP" sz="2000" dirty="0">
                <a:latin typeface="HG丸ｺﾞｼｯｸM-PRO" panose="020F0600000000000000" pitchFamily="50" charset="-128"/>
                <a:ea typeface="HG丸ｺﾞｼｯｸM-PRO" panose="020F0600000000000000" pitchFamily="50" charset="-128"/>
              </a:rPr>
              <a:t>072-440-0201</a:t>
            </a:r>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4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r>
              <a:rPr kumimoji="1" lang="en-US" altLang="ja-JP" sz="1100" dirty="0">
                <a:latin typeface="HG丸ｺﾞｼｯｸM-PRO" panose="020F0600000000000000" pitchFamily="50" charset="-128"/>
                <a:ea typeface="HG丸ｺﾞｼｯｸM-PRO" panose="020F0600000000000000" pitchFamily="50" charset="-128"/>
              </a:rPr>
              <a:t>596-0004</a:t>
            </a:r>
            <a:r>
              <a:rPr kumimoji="1" lang="ja-JP" altLang="en-US" sz="1100" dirty="0">
                <a:latin typeface="HG丸ｺﾞｼｯｸM-PRO" panose="020F0600000000000000" pitchFamily="50" charset="-128"/>
                <a:ea typeface="HG丸ｺﾞｼｯｸM-PRO" panose="020F0600000000000000" pitchFamily="50" charset="-128"/>
              </a:rPr>
              <a:t>　大阪府岸和田市荒木町</a:t>
            </a:r>
            <a:r>
              <a:rPr kumimoji="1" lang="en-US" altLang="ja-JP" sz="1100" dirty="0">
                <a:latin typeface="HG丸ｺﾞｼｯｸM-PRO" panose="020F0600000000000000" pitchFamily="50" charset="-128"/>
                <a:ea typeface="HG丸ｺﾞｼｯｸM-PRO" panose="020F0600000000000000" pitchFamily="50" charset="-128"/>
              </a:rPr>
              <a:t>1-33-34</a:t>
            </a:r>
            <a:r>
              <a:rPr kumimoji="1" lang="ja-JP" altLang="en-US" sz="1100" dirty="0">
                <a:latin typeface="HG丸ｺﾞｼｯｸM-PRO" panose="020F0600000000000000" pitchFamily="50" charset="-128"/>
                <a:ea typeface="HG丸ｺﾞｼｯｸM-PRO" panose="020F0600000000000000" pitchFamily="50" charset="-128"/>
              </a:rPr>
              <a:t>　　受付時間　月～金 </a:t>
            </a:r>
            <a:r>
              <a:rPr kumimoji="1" lang="en-US" altLang="ja-JP" sz="1100" dirty="0">
                <a:latin typeface="HG丸ｺﾞｼｯｸM-PRO" panose="020F0600000000000000" pitchFamily="50" charset="-128"/>
                <a:ea typeface="HG丸ｺﾞｼｯｸM-PRO" panose="020F0600000000000000" pitchFamily="50" charset="-128"/>
              </a:rPr>
              <a:t>9:00</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22:00 / </a:t>
            </a:r>
            <a:r>
              <a:rPr kumimoji="1" lang="ja-JP" altLang="en-US" sz="1100" dirty="0">
                <a:latin typeface="HG丸ｺﾞｼｯｸM-PRO" panose="020F0600000000000000" pitchFamily="50" charset="-128"/>
                <a:ea typeface="HG丸ｺﾞｼｯｸM-PRO" panose="020F0600000000000000" pitchFamily="50" charset="-128"/>
              </a:rPr>
              <a:t>土 </a:t>
            </a:r>
            <a:r>
              <a:rPr kumimoji="1" lang="en-US" altLang="ja-JP" sz="1100" dirty="0">
                <a:latin typeface="HG丸ｺﾞｼｯｸM-PRO" panose="020F0600000000000000" pitchFamily="50" charset="-128"/>
                <a:ea typeface="HG丸ｺﾞｼｯｸM-PRO" panose="020F0600000000000000" pitchFamily="50" charset="-128"/>
              </a:rPr>
              <a:t>9:00</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20:00 / </a:t>
            </a:r>
            <a:r>
              <a:rPr kumimoji="1" lang="ja-JP" altLang="en-US" sz="1100" dirty="0">
                <a:latin typeface="HG丸ｺﾞｼｯｸM-PRO" panose="020F0600000000000000" pitchFamily="50" charset="-128"/>
                <a:ea typeface="HG丸ｺﾞｼｯｸM-PRO" panose="020F0600000000000000" pitchFamily="50" charset="-128"/>
              </a:rPr>
              <a:t>日・祝 </a:t>
            </a:r>
            <a:r>
              <a:rPr kumimoji="1" lang="en-US" altLang="ja-JP" sz="1100" dirty="0">
                <a:latin typeface="HG丸ｺﾞｼｯｸM-PRO" panose="020F0600000000000000" pitchFamily="50" charset="-128"/>
                <a:ea typeface="HG丸ｺﾞｼｯｸM-PRO" panose="020F0600000000000000" pitchFamily="50" charset="-128"/>
              </a:rPr>
              <a:t>9:00</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17:00 </a:t>
            </a:r>
          </a:p>
        </p:txBody>
      </p:sp>
      <p:grpSp>
        <p:nvGrpSpPr>
          <p:cNvPr id="8" name="グループ化 7"/>
          <p:cNvGrpSpPr/>
          <p:nvPr/>
        </p:nvGrpSpPr>
        <p:grpSpPr>
          <a:xfrm>
            <a:off x="9326005" y="7390015"/>
            <a:ext cx="1576434" cy="1068731"/>
            <a:chOff x="8563949" y="6921336"/>
            <a:chExt cx="2262801" cy="1508534"/>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949" y="6921336"/>
              <a:ext cx="2262801" cy="1508534"/>
            </a:xfrm>
            <a:prstGeom prst="rect">
              <a:avLst/>
            </a:prstGeom>
          </p:spPr>
        </p:pic>
        <p:sp>
          <p:nvSpPr>
            <p:cNvPr id="7" name="テキスト ボックス 6"/>
            <p:cNvSpPr txBox="1"/>
            <p:nvPr/>
          </p:nvSpPr>
          <p:spPr>
            <a:xfrm>
              <a:off x="8814434" y="7513635"/>
              <a:ext cx="1090088" cy="24116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岸和田スイミング</a:t>
              </a:r>
            </a:p>
          </p:txBody>
        </p:sp>
      </p:grpSp>
      <p:sp>
        <p:nvSpPr>
          <p:cNvPr id="38" name="字幕 4">
            <a:extLst>
              <a:ext uri="{FF2B5EF4-FFF2-40B4-BE49-F238E27FC236}">
                <a16:creationId xmlns:a16="http://schemas.microsoft.com/office/drawing/2014/main" id="{59CAB2D7-84E1-454B-AECD-0D2FF313A437}"/>
              </a:ext>
            </a:extLst>
          </p:cNvPr>
          <p:cNvSpPr txBox="1">
            <a:spLocks/>
          </p:cNvSpPr>
          <p:nvPr/>
        </p:nvSpPr>
        <p:spPr>
          <a:xfrm>
            <a:off x="194862" y="6377191"/>
            <a:ext cx="6128980" cy="733903"/>
          </a:xfrm>
          <a:prstGeom prst="rect">
            <a:avLst/>
          </a:prstGeom>
          <a:solidFill>
            <a:schemeClr val="bg1"/>
          </a:solidFill>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ご入会に必要なもの</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①印鑑②顔写真</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サイズ 縦</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横</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③銀行又は郵便局の通帳と届出印④事務登録費</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⑤月会費</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カ月分</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現金のみ</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⑥指定用品代</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水着・キャップ・スクールバッグ</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aphicFrame>
        <p:nvGraphicFramePr>
          <p:cNvPr id="39" name="オブジェクト 38"/>
          <p:cNvGraphicFramePr>
            <a:graphicFrameLocks noChangeAspect="1"/>
          </p:cNvGraphicFramePr>
          <p:nvPr/>
        </p:nvGraphicFramePr>
        <p:xfrm>
          <a:off x="194862" y="5966848"/>
          <a:ext cx="4959350" cy="285750"/>
        </p:xfrm>
        <a:graphic>
          <a:graphicData uri="http://schemas.openxmlformats.org/presentationml/2006/ole">
            <mc:AlternateContent xmlns:mc="http://schemas.openxmlformats.org/markup-compatibility/2006">
              <mc:Choice xmlns:v="urn:schemas-microsoft-com:vml" Requires="v">
                <p:oleObj spid="_x0000_s3140" name="Worksheet" r:id="rId4" imgW="4959360" imgH="285682" progId="Excel.Sheet.12">
                  <p:embed/>
                </p:oleObj>
              </mc:Choice>
              <mc:Fallback>
                <p:oleObj name="Worksheet" r:id="rId4" imgW="4959360" imgH="285682" progId="Excel.Sheet.12">
                  <p:embed/>
                  <p:pic>
                    <p:nvPicPr>
                      <p:cNvPr id="39" name="オブジェクト 38"/>
                      <p:cNvPicPr/>
                      <p:nvPr/>
                    </p:nvPicPr>
                    <p:blipFill>
                      <a:blip r:embed="rId5"/>
                      <a:stretch>
                        <a:fillRect/>
                      </a:stretch>
                    </p:blipFill>
                    <p:spPr>
                      <a:xfrm>
                        <a:off x="194862" y="5966848"/>
                        <a:ext cx="4959350" cy="285750"/>
                      </a:xfrm>
                      <a:prstGeom prst="rect">
                        <a:avLst/>
                      </a:prstGeom>
                    </p:spPr>
                  </p:pic>
                </p:oleObj>
              </mc:Fallback>
            </mc:AlternateContent>
          </a:graphicData>
        </a:graphic>
      </p:graphicFrame>
      <p:graphicFrame>
        <p:nvGraphicFramePr>
          <p:cNvPr id="40" name="オブジェクト 39"/>
          <p:cNvGraphicFramePr>
            <a:graphicFrameLocks noChangeAspect="1"/>
          </p:cNvGraphicFramePr>
          <p:nvPr/>
        </p:nvGraphicFramePr>
        <p:xfrm>
          <a:off x="194862" y="3892805"/>
          <a:ext cx="3740150" cy="1949450"/>
        </p:xfrm>
        <a:graphic>
          <a:graphicData uri="http://schemas.openxmlformats.org/presentationml/2006/ole">
            <mc:AlternateContent xmlns:mc="http://schemas.openxmlformats.org/markup-compatibility/2006">
              <mc:Choice xmlns:v="urn:schemas-microsoft-com:vml" Requires="v">
                <p:oleObj spid="_x0000_s3141" name="Worksheet" r:id="rId6" imgW="3740040" imgH="1949458" progId="Excel.Sheet.12">
                  <p:embed/>
                </p:oleObj>
              </mc:Choice>
              <mc:Fallback>
                <p:oleObj name="Worksheet" r:id="rId6" imgW="3740040" imgH="1949458" progId="Excel.Sheet.12">
                  <p:embed/>
                  <p:pic>
                    <p:nvPicPr>
                      <p:cNvPr id="40" name="オブジェクト 39"/>
                      <p:cNvPicPr/>
                      <p:nvPr/>
                    </p:nvPicPr>
                    <p:blipFill>
                      <a:blip r:embed="rId7"/>
                      <a:stretch>
                        <a:fillRect/>
                      </a:stretch>
                    </p:blipFill>
                    <p:spPr>
                      <a:xfrm>
                        <a:off x="194862" y="3892805"/>
                        <a:ext cx="3740150" cy="1949450"/>
                      </a:xfrm>
                      <a:prstGeom prst="rect">
                        <a:avLst/>
                      </a:prstGeom>
                    </p:spPr>
                  </p:pic>
                </p:oleObj>
              </mc:Fallback>
            </mc:AlternateContent>
          </a:graphicData>
        </a:graphic>
      </p:graphicFrame>
      <p:sp>
        <p:nvSpPr>
          <p:cNvPr id="41" name="正方形/長方形 40">
            <a:extLst>
              <a:ext uri="{FF2B5EF4-FFF2-40B4-BE49-F238E27FC236}">
                <a16:creationId xmlns:a16="http://schemas.microsoft.com/office/drawing/2014/main" id="{267BEF40-E607-4957-9A33-2C9AAC6F2332}"/>
              </a:ext>
            </a:extLst>
          </p:cNvPr>
          <p:cNvSpPr/>
          <p:nvPr/>
        </p:nvSpPr>
        <p:spPr>
          <a:xfrm>
            <a:off x="71714" y="3212965"/>
            <a:ext cx="3615138" cy="58477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rPr>
              <a:t>こども定期コース</a:t>
            </a:r>
            <a:endParaRPr kumimoji="0" lang="en-US" altLang="ja-JP"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endParaRPr>
          </a:p>
        </p:txBody>
      </p:sp>
      <p:sp>
        <p:nvSpPr>
          <p:cNvPr id="42" name="テキスト ボックス 41">
            <a:extLst>
              <a:ext uri="{FF2B5EF4-FFF2-40B4-BE49-F238E27FC236}">
                <a16:creationId xmlns:a16="http://schemas.microsoft.com/office/drawing/2014/main" id="{8E862F92-C064-4CD7-AA85-EC531A7FB510}"/>
              </a:ext>
            </a:extLst>
          </p:cNvPr>
          <p:cNvSpPr txBox="1"/>
          <p:nvPr/>
        </p:nvSpPr>
        <p:spPr>
          <a:xfrm rot="21200888">
            <a:off x="-222463" y="2935225"/>
            <a:ext cx="138359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rPr>
              <a:t>ドキドキ　</a:t>
            </a:r>
            <a:endParaRPr kumimoji="1" lang="en-US" altLang="ja-JP"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dirty="0">
                <a:solidFill>
                  <a:srgbClr val="FF0000"/>
                </a:solidFill>
                <a:latin typeface="HGS行書体" panose="03000600000000000000" pitchFamily="66" charset="-128"/>
                <a:ea typeface="HGS行書体" panose="03000600000000000000" pitchFamily="66" charset="-128"/>
              </a:rPr>
              <a:t>　　　　</a:t>
            </a:r>
            <a:r>
              <a:rPr kumimoji="1" lang="ja-JP" altLang="en-US"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rPr>
              <a:t>わくわく</a:t>
            </a:r>
            <a:endParaRPr kumimoji="1" lang="en-US" altLang="ja-JP"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endParaRPr>
          </a:p>
        </p:txBody>
      </p:sp>
      <p:pic>
        <p:nvPicPr>
          <p:cNvPr id="43" name="Picture 1" descr="コピー (3) ～ 岸和田">
            <a:extLst>
              <a:ext uri="{FF2B5EF4-FFF2-40B4-BE49-F238E27FC236}">
                <a16:creationId xmlns:a16="http://schemas.microsoft.com/office/drawing/2014/main" id="{732638C6-FB70-45B5-9F5E-3A2153BC03C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737" b="100000" l="0" r="100000">
                        <a14:foregroundMark x1="10198" y1="4794" x2="10198" y2="4794"/>
                        <a14:foregroundMark x1="6134" y1="6984" x2="12813" y2="2190"/>
                        <a14:foregroundMark x1="14958" y1="82710" x2="96312" y2="61382"/>
                        <a14:foregroundMark x1="4233" y1="53530" x2="10668" y2="51378"/>
                        <a14:foregroundMark x1="28335" y1="16535" x2="28335" y2="16535"/>
                        <a14:foregroundMark x1="51477" y1="13930" x2="51703" y2="17403"/>
                        <a14:foregroundMark x1="72944" y1="87920" x2="77949" y2="88373"/>
                        <a14:foregroundMark x1="81524" y1="97093" x2="81524" y2="97093"/>
                        <a14:foregroundMark x1="86303" y1="87052" x2="91778" y2="89694"/>
                        <a14:foregroundMark x1="89878" y1="96753" x2="89878" y2="96753"/>
                        <a14:backgroundMark x1="87488" y1="98075" x2="87488" y2="98075"/>
                      </a14:backgroundRemoval>
                    </a14:imgEffect>
                  </a14:imgLayer>
                </a14:imgProps>
              </a:ext>
              <a:ext uri="{28A0092B-C50C-407E-A947-70E740481C1C}">
                <a14:useLocalDpi xmlns:a14="http://schemas.microsoft.com/office/drawing/2010/main" val="0"/>
              </a:ext>
            </a:extLst>
          </a:blip>
          <a:srcRect/>
          <a:stretch>
            <a:fillRect/>
          </a:stretch>
        </p:blipFill>
        <p:spPr bwMode="auto">
          <a:xfrm>
            <a:off x="9908017" y="7354560"/>
            <a:ext cx="720486" cy="394858"/>
          </a:xfrm>
          <a:prstGeom prst="rect">
            <a:avLst/>
          </a:prstGeom>
          <a:noFill/>
          <a:ln>
            <a:noFill/>
          </a:ln>
          <a:extLst>
            <a:ext uri="{909E8E84-426E-40DD-AFC4-6F175D3DCCD1}">
              <a14:hiddenFill xmlns:a14="http://schemas.microsoft.com/office/drawing/2010/main">
                <a:solidFill>
                  <a:srgbClr xmlns:mc="http://schemas.openxmlformats.org/markup-compatibility/2006" val="00FF00" mc:Ignorable="a14" a14:legacySpreadsheetColorIndex="11"/>
                </a:solidFill>
              </a14:hiddenFill>
            </a:ext>
            <a:ext uri="{91240B29-F687-4F45-9708-019B960494DF}">
              <a14:hiddenLine xmlns:a14="http://schemas.microsoft.com/office/drawing/2010/main" w="9525">
                <a:solidFill>
                  <a:srgbClr xmlns:mc="http://schemas.openxmlformats.org/markup-compatibility/2006" val="33CCCC" mc:Ignorable="a14" a14:legacySpreadsheetColorIndex="49"/>
                </a:solidFill>
                <a:miter lim="800000"/>
                <a:headEnd/>
                <a:tailEnd/>
              </a14:hiddenLine>
            </a:ext>
          </a:extLst>
        </p:spPr>
      </p:pic>
      <p:grpSp>
        <p:nvGrpSpPr>
          <p:cNvPr id="2" name="グループ化 1"/>
          <p:cNvGrpSpPr/>
          <p:nvPr/>
        </p:nvGrpSpPr>
        <p:grpSpPr>
          <a:xfrm>
            <a:off x="0" y="1"/>
            <a:ext cx="1879283" cy="1652380"/>
            <a:chOff x="1862881" y="0"/>
            <a:chExt cx="3414721" cy="2921414"/>
          </a:xfrm>
        </p:grpSpPr>
        <p:pic>
          <p:nvPicPr>
            <p:cNvPr id="14" name="図 13"/>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12503" t="7223" r="17017" b="7560"/>
            <a:stretch/>
          </p:blipFill>
          <p:spPr>
            <a:xfrm>
              <a:off x="1862881" y="0"/>
              <a:ext cx="3414721" cy="2921414"/>
            </a:xfrm>
            <a:prstGeom prst="rect">
              <a:avLst/>
            </a:prstGeom>
          </p:spPr>
        </p:pic>
        <p:pic>
          <p:nvPicPr>
            <p:cNvPr id="46" name="図 45"/>
            <p:cNvPicPr>
              <a:picLocks noChangeAspect="1"/>
            </p:cNvPicPr>
            <p:nvPr/>
          </p:nvPicPr>
          <p:blipFill rotWithShape="1">
            <a:blip r:embed="rId11" cstate="print">
              <a:extLst>
                <a:ext uri="{28A0092B-C50C-407E-A947-70E740481C1C}">
                  <a14:useLocalDpi xmlns:a14="http://schemas.microsoft.com/office/drawing/2010/main" val="0"/>
                </a:ext>
              </a:extLst>
            </a:blip>
            <a:srcRect l="12503" t="7223" r="17017" b="7560"/>
            <a:stretch/>
          </p:blipFill>
          <p:spPr>
            <a:xfrm>
              <a:off x="2010369" y="115873"/>
              <a:ext cx="3143843" cy="2689668"/>
            </a:xfrm>
            <a:prstGeom prst="rect">
              <a:avLst/>
            </a:prstGeom>
          </p:spPr>
        </p:pic>
      </p:grpSp>
      <p:sp>
        <p:nvSpPr>
          <p:cNvPr id="45" name="正方形/長方形 44">
            <a:extLst>
              <a:ext uri="{FF2B5EF4-FFF2-40B4-BE49-F238E27FC236}">
                <a16:creationId xmlns:a16="http://schemas.microsoft.com/office/drawing/2014/main" id="{267BEF40-E607-4957-9A33-2C9AAC6F2332}"/>
              </a:ext>
            </a:extLst>
          </p:cNvPr>
          <p:cNvSpPr/>
          <p:nvPr/>
        </p:nvSpPr>
        <p:spPr>
          <a:xfrm>
            <a:off x="1181435" y="735966"/>
            <a:ext cx="5740834" cy="769441"/>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4400" b="1" dirty="0">
                <a:ln w="12700">
                  <a:solidFill>
                    <a:schemeClr val="tx2">
                      <a:lumMod val="50000"/>
                    </a:schemeClr>
                  </a:solidFill>
                  <a:prstDash val="solid"/>
                </a:ln>
                <a:solidFill>
                  <a:schemeClr val="bg1"/>
                </a:solidFill>
                <a:latin typeface="HGS行書体" panose="03000600000000000000" pitchFamily="66" charset="-128"/>
                <a:ea typeface="HGS行書体" panose="03000600000000000000" pitchFamily="66" charset="-128"/>
              </a:rPr>
              <a:t>の入会キャンペーン</a:t>
            </a:r>
            <a:endParaRPr kumimoji="0" lang="en-US" altLang="ja-JP" sz="4400" b="1" i="0" u="none" strike="noStrike" kern="1200" cap="none" spc="0" normalizeH="0" baseline="0" noProof="0" dirty="0">
              <a:ln w="12700">
                <a:solidFill>
                  <a:schemeClr val="tx2">
                    <a:lumMod val="50000"/>
                  </a:schemeClr>
                </a:solidFill>
                <a:prstDash val="solid"/>
              </a:ln>
              <a:solidFill>
                <a:schemeClr val="bg1"/>
              </a:solidFill>
              <a:effectLst/>
              <a:uLnTx/>
              <a:uFillTx/>
              <a:latin typeface="HGS行書体" panose="03000600000000000000" pitchFamily="66" charset="-128"/>
              <a:ea typeface="HGS行書体" panose="03000600000000000000" pitchFamily="66" charset="-128"/>
            </a:endParaRPr>
          </a:p>
        </p:txBody>
      </p:sp>
      <p:sp>
        <p:nvSpPr>
          <p:cNvPr id="16" name="正方形/長方形 15">
            <a:extLst>
              <a:ext uri="{FF2B5EF4-FFF2-40B4-BE49-F238E27FC236}">
                <a16:creationId xmlns:a16="http://schemas.microsoft.com/office/drawing/2014/main" id="{267BEF40-E607-4957-9A33-2C9AAC6F2332}"/>
              </a:ext>
            </a:extLst>
          </p:cNvPr>
          <p:cNvSpPr/>
          <p:nvPr/>
        </p:nvSpPr>
        <p:spPr>
          <a:xfrm>
            <a:off x="2841799" y="1795460"/>
            <a:ext cx="5905025" cy="523220"/>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1" noProof="0" dirty="0">
                <a:ln w="9525">
                  <a:solidFill>
                    <a:schemeClr val="tx2">
                      <a:lumMod val="50000"/>
                    </a:schemeClr>
                  </a:solidFill>
                  <a:prstDash val="solid"/>
                </a:ln>
                <a:solidFill>
                  <a:schemeClr val="bg1"/>
                </a:solidFill>
                <a:latin typeface="HGS行書体" panose="03000600000000000000" pitchFamily="66" charset="-128"/>
                <a:ea typeface="HGS行書体" panose="03000600000000000000" pitchFamily="66" charset="-128"/>
              </a:rPr>
              <a:t>コロナに負けない　　　　をつくる　</a:t>
            </a:r>
            <a:endParaRPr kumimoji="0" lang="en-US" altLang="ja-JP" sz="2800" b="1" i="0" u="none" strike="noStrike" kern="1200" cap="none" spc="0" normalizeH="0" baseline="0" noProof="0" dirty="0">
              <a:ln w="9525">
                <a:solidFill>
                  <a:schemeClr val="tx2">
                    <a:lumMod val="50000"/>
                  </a:schemeClr>
                </a:solidFill>
                <a:prstDash val="solid"/>
              </a:ln>
              <a:solidFill>
                <a:schemeClr val="bg1"/>
              </a:solidFill>
              <a:effectLst/>
              <a:uLnTx/>
              <a:uFillTx/>
              <a:latin typeface="HGS行書体" panose="03000600000000000000" pitchFamily="66" charset="-128"/>
              <a:ea typeface="HGS行書体" panose="03000600000000000000" pitchFamily="66" charset="-128"/>
            </a:endParaRPr>
          </a:p>
        </p:txBody>
      </p:sp>
      <p:grpSp>
        <p:nvGrpSpPr>
          <p:cNvPr id="20" name="グループ化 19"/>
          <p:cNvGrpSpPr/>
          <p:nvPr/>
        </p:nvGrpSpPr>
        <p:grpSpPr>
          <a:xfrm>
            <a:off x="5846748" y="1306152"/>
            <a:ext cx="1716783" cy="1318694"/>
            <a:chOff x="2431884" y="2971184"/>
            <a:chExt cx="3044922" cy="2054627"/>
          </a:xfrm>
        </p:grpSpPr>
        <p:pic>
          <p:nvPicPr>
            <p:cNvPr id="21" name="図 20"/>
            <p:cNvPicPr>
              <a:picLocks noChangeAspect="1"/>
            </p:cNvPicPr>
            <p:nvPr/>
          </p:nvPicPr>
          <p:blipFill rotWithShape="1">
            <a:blip r:embed="rId12">
              <a:lum bright="70000" contrast="-70000"/>
              <a:extLst>
                <a:ext uri="{28A0092B-C50C-407E-A947-70E740481C1C}">
                  <a14:useLocalDpi xmlns:a14="http://schemas.microsoft.com/office/drawing/2010/main" val="0"/>
                </a:ext>
              </a:extLst>
            </a:blip>
            <a:srcRect l="19717" t="10750" r="23094" b="66524"/>
            <a:stretch/>
          </p:blipFill>
          <p:spPr>
            <a:xfrm>
              <a:off x="2431884" y="2971184"/>
              <a:ext cx="3044922" cy="2054627"/>
            </a:xfrm>
            <a:prstGeom prst="rect">
              <a:avLst/>
            </a:prstGeom>
          </p:spPr>
        </p:pic>
        <p:pic>
          <p:nvPicPr>
            <p:cNvPr id="22" name="図 21"/>
            <p:cNvPicPr>
              <a:picLocks noChangeAspect="1"/>
            </p:cNvPicPr>
            <p:nvPr/>
          </p:nvPicPr>
          <p:blipFill rotWithShape="1">
            <a:blip r:embed="rId12">
              <a:extLst>
                <a:ext uri="{28A0092B-C50C-407E-A947-70E740481C1C}">
                  <a14:useLocalDpi xmlns:a14="http://schemas.microsoft.com/office/drawing/2010/main" val="0"/>
                </a:ext>
              </a:extLst>
            </a:blip>
            <a:srcRect l="19717" t="10750" r="23094" b="66524"/>
            <a:stretch/>
          </p:blipFill>
          <p:spPr>
            <a:xfrm>
              <a:off x="2586901" y="3075784"/>
              <a:ext cx="2734888" cy="1845425"/>
            </a:xfrm>
            <a:prstGeom prst="rect">
              <a:avLst/>
            </a:prstGeom>
          </p:spPr>
        </p:pic>
      </p:grpSp>
      <p:grpSp>
        <p:nvGrpSpPr>
          <p:cNvPr id="23" name="グループ化 22"/>
          <p:cNvGrpSpPr/>
          <p:nvPr/>
        </p:nvGrpSpPr>
        <p:grpSpPr>
          <a:xfrm>
            <a:off x="6720611" y="2220822"/>
            <a:ext cx="1913334" cy="1532537"/>
            <a:chOff x="7433221" y="2787628"/>
            <a:chExt cx="3393529" cy="2387811"/>
          </a:xfrm>
        </p:grpSpPr>
        <p:pic>
          <p:nvPicPr>
            <p:cNvPr id="24" name="図 23"/>
            <p:cNvPicPr>
              <a:picLocks noChangeAspect="1"/>
            </p:cNvPicPr>
            <p:nvPr/>
          </p:nvPicPr>
          <p:blipFill rotWithShape="1">
            <a:blip r:embed="rId13">
              <a:lum bright="70000" contrast="-70000"/>
              <a:extLst>
                <a:ext uri="{28A0092B-C50C-407E-A947-70E740481C1C}">
                  <a14:useLocalDpi xmlns:a14="http://schemas.microsoft.com/office/drawing/2010/main" val="0"/>
                </a:ext>
              </a:extLst>
            </a:blip>
            <a:srcRect l="20414" t="61936" r="15850" b="11653"/>
            <a:stretch/>
          </p:blipFill>
          <p:spPr>
            <a:xfrm>
              <a:off x="7433221" y="2787628"/>
              <a:ext cx="3393529" cy="2387811"/>
            </a:xfrm>
            <a:prstGeom prst="rect">
              <a:avLst/>
            </a:prstGeom>
          </p:spPr>
        </p:pic>
        <p:pic>
          <p:nvPicPr>
            <p:cNvPr id="25" name="図 24"/>
            <p:cNvPicPr>
              <a:picLocks noChangeAspect="1"/>
            </p:cNvPicPr>
            <p:nvPr/>
          </p:nvPicPr>
          <p:blipFill rotWithShape="1">
            <a:blip r:embed="rId13">
              <a:extLst>
                <a:ext uri="{28A0092B-C50C-407E-A947-70E740481C1C}">
                  <a14:useLocalDpi xmlns:a14="http://schemas.microsoft.com/office/drawing/2010/main" val="0"/>
                </a:ext>
              </a:extLst>
            </a:blip>
            <a:srcRect l="20414" t="61936" r="15850" b="11653"/>
            <a:stretch/>
          </p:blipFill>
          <p:spPr>
            <a:xfrm>
              <a:off x="7605985" y="2909191"/>
              <a:ext cx="3048000" cy="2144684"/>
            </a:xfrm>
            <a:prstGeom prst="rect">
              <a:avLst/>
            </a:prstGeom>
          </p:spPr>
        </p:pic>
      </p:grpSp>
      <p:sp>
        <p:nvSpPr>
          <p:cNvPr id="26" name="正方形/長方形 25">
            <a:extLst>
              <a:ext uri="{FF2B5EF4-FFF2-40B4-BE49-F238E27FC236}">
                <a16:creationId xmlns:a16="http://schemas.microsoft.com/office/drawing/2014/main" id="{267BEF40-E607-4957-9A33-2C9AAC6F2332}"/>
              </a:ext>
            </a:extLst>
          </p:cNvPr>
          <p:cNvSpPr/>
          <p:nvPr/>
        </p:nvSpPr>
        <p:spPr>
          <a:xfrm>
            <a:off x="3861398" y="2768982"/>
            <a:ext cx="5905025" cy="523220"/>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1" noProof="0" dirty="0">
                <a:ln w="9525">
                  <a:solidFill>
                    <a:schemeClr val="tx2">
                      <a:lumMod val="50000"/>
                    </a:schemeClr>
                  </a:solidFill>
                  <a:prstDash val="solid"/>
                </a:ln>
                <a:solidFill>
                  <a:schemeClr val="bg1"/>
                </a:solidFill>
                <a:latin typeface="HGS行書体" panose="03000600000000000000" pitchFamily="66" charset="-128"/>
                <a:ea typeface="HGS行書体" panose="03000600000000000000" pitchFamily="66" charset="-128"/>
              </a:rPr>
              <a:t>コロナに負けない　　　　をつくる　</a:t>
            </a:r>
            <a:endParaRPr kumimoji="0" lang="en-US" altLang="ja-JP" sz="2800" b="1" i="0" u="none" strike="noStrike" kern="1200" cap="none" spc="0" normalizeH="0" baseline="0" noProof="0" dirty="0">
              <a:ln w="9525">
                <a:solidFill>
                  <a:schemeClr val="tx2">
                    <a:lumMod val="50000"/>
                  </a:schemeClr>
                </a:solidFill>
                <a:prstDash val="solid"/>
              </a:ln>
              <a:solidFill>
                <a:schemeClr val="bg1"/>
              </a:solidFill>
              <a:effectLst/>
              <a:uLnTx/>
              <a:uFillTx/>
              <a:latin typeface="HGS行書体" panose="03000600000000000000" pitchFamily="66" charset="-128"/>
              <a:ea typeface="HGS行書体" panose="03000600000000000000" pitchFamily="66" charset="-128"/>
            </a:endParaRPr>
          </a:p>
        </p:txBody>
      </p:sp>
      <p:sp>
        <p:nvSpPr>
          <p:cNvPr id="28" name="正方形/長方形 27">
            <a:extLst>
              <a:ext uri="{FF2B5EF4-FFF2-40B4-BE49-F238E27FC236}">
                <a16:creationId xmlns:a16="http://schemas.microsoft.com/office/drawing/2014/main" id="{267BEF40-E607-4957-9A33-2C9AAC6F2332}"/>
              </a:ext>
            </a:extLst>
          </p:cNvPr>
          <p:cNvSpPr/>
          <p:nvPr/>
        </p:nvSpPr>
        <p:spPr>
          <a:xfrm>
            <a:off x="8212794" y="70125"/>
            <a:ext cx="1418863" cy="46166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dirty="0">
                <a:ln w="3175">
                  <a:solidFill>
                    <a:schemeClr val="tx2">
                      <a:lumMod val="50000"/>
                    </a:schemeClr>
                  </a:solidFill>
                  <a:prstDash val="solid"/>
                </a:ln>
                <a:solidFill>
                  <a:prstClr val="white"/>
                </a:solidFill>
                <a:latin typeface="HGS行書体" panose="03000600000000000000" pitchFamily="66" charset="-128"/>
                <a:ea typeface="HGS行書体" panose="03000600000000000000" pitchFamily="66" charset="-128"/>
              </a:rPr>
              <a:t>入会特典</a:t>
            </a:r>
            <a:endParaRPr kumimoji="0" lang="en-US" altLang="ja-JP" sz="2400" b="1" i="0" u="none" strike="noStrike" kern="1200" cap="none" spc="0" normalizeH="0" baseline="0" noProof="0" dirty="0">
              <a:ln w="317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endParaRPr>
          </a:p>
        </p:txBody>
      </p:sp>
      <p:sp>
        <p:nvSpPr>
          <p:cNvPr id="29" name="正方形/長方形 28">
            <a:extLst>
              <a:ext uri="{FF2B5EF4-FFF2-40B4-BE49-F238E27FC236}">
                <a16:creationId xmlns:a16="http://schemas.microsoft.com/office/drawing/2014/main" id="{267BEF40-E607-4957-9A33-2C9AAC6F2332}"/>
              </a:ext>
            </a:extLst>
          </p:cNvPr>
          <p:cNvSpPr/>
          <p:nvPr/>
        </p:nvSpPr>
        <p:spPr>
          <a:xfrm>
            <a:off x="8571333" y="717989"/>
            <a:ext cx="2390180" cy="46166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1" noProof="0" dirty="0">
                <a:ln w="3175">
                  <a:solidFill>
                    <a:schemeClr val="tx2">
                      <a:lumMod val="50000"/>
                    </a:schemeClr>
                  </a:solidFill>
                  <a:prstDash val="solid"/>
                </a:ln>
                <a:solidFill>
                  <a:prstClr val="white"/>
                </a:solidFill>
                <a:latin typeface="HGS行書体" panose="03000600000000000000" pitchFamily="66" charset="-128"/>
                <a:ea typeface="HGS行書体" panose="03000600000000000000" pitchFamily="66" charset="-128"/>
              </a:rPr>
              <a:t>入会金　　 円</a:t>
            </a:r>
            <a:endParaRPr kumimoji="0" lang="en-US" altLang="ja-JP" sz="2400" b="1" i="0" u="none" strike="noStrike" kern="1200" cap="none" spc="0" normalizeH="0" baseline="0" noProof="0" dirty="0">
              <a:ln w="317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endParaRPr>
          </a:p>
        </p:txBody>
      </p:sp>
      <p:grpSp>
        <p:nvGrpSpPr>
          <p:cNvPr id="30" name="グループ化 29"/>
          <p:cNvGrpSpPr/>
          <p:nvPr/>
        </p:nvGrpSpPr>
        <p:grpSpPr>
          <a:xfrm>
            <a:off x="9631657" y="105235"/>
            <a:ext cx="784210" cy="1125564"/>
            <a:chOff x="5784223" y="931026"/>
            <a:chExt cx="1546052" cy="2396836"/>
          </a:xfrm>
        </p:grpSpPr>
        <p:pic>
          <p:nvPicPr>
            <p:cNvPr id="31" name="図 30"/>
            <p:cNvPicPr>
              <a:picLocks noChangeAspect="1"/>
            </p:cNvPicPr>
            <p:nvPr/>
          </p:nvPicPr>
          <p:blipFill rotWithShape="1">
            <a:blip r:embed="rId14" cstate="print">
              <a:lum bright="70000" contrast="-70000"/>
              <a:extLst>
                <a:ext uri="{BEBA8EAE-BF5A-486C-A8C5-ECC9F3942E4B}">
                  <a14:imgProps xmlns:a14="http://schemas.microsoft.com/office/drawing/2010/main">
                    <a14:imgLayer r:embed="rId15">
                      <a14:imgEffect>
                        <a14:backgroundRemoval t="40179" b="67299" l="26087" r="63647"/>
                      </a14:imgEffect>
                    </a14:imgLayer>
                  </a14:imgProps>
                </a:ext>
                <a:ext uri="{28A0092B-C50C-407E-A947-70E740481C1C}">
                  <a14:useLocalDpi xmlns:a14="http://schemas.microsoft.com/office/drawing/2010/main" val="0"/>
                </a:ext>
              </a:extLst>
            </a:blip>
            <a:srcRect l="26042" t="40069" r="36514" b="33110"/>
            <a:stretch/>
          </p:blipFill>
          <p:spPr>
            <a:xfrm>
              <a:off x="5784223" y="931026"/>
              <a:ext cx="1546052" cy="2396836"/>
            </a:xfrm>
            <a:prstGeom prst="rect">
              <a:avLst/>
            </a:prstGeom>
          </p:spPr>
        </p:pic>
        <p:pic>
          <p:nvPicPr>
            <p:cNvPr id="32" name="図 31"/>
            <p:cNvPicPr>
              <a:picLocks noChangeAspect="1"/>
            </p:cNvPicPr>
            <p:nvPr/>
          </p:nvPicPr>
          <p:blipFill rotWithShape="1">
            <a:blip r:embed="rId16" cstate="print">
              <a:extLst>
                <a:ext uri="{28A0092B-C50C-407E-A947-70E740481C1C}">
                  <a14:useLocalDpi xmlns:a14="http://schemas.microsoft.com/office/drawing/2010/main" val="0"/>
                </a:ext>
              </a:extLst>
            </a:blip>
            <a:srcRect l="26042" t="40069" r="36514" b="33110"/>
            <a:stretch/>
          </p:blipFill>
          <p:spPr>
            <a:xfrm>
              <a:off x="5854823" y="1040476"/>
              <a:ext cx="1404852" cy="2177935"/>
            </a:xfrm>
            <a:prstGeom prst="rect">
              <a:avLst/>
            </a:prstGeom>
          </p:spPr>
        </p:pic>
      </p:grpSp>
      <p:sp>
        <p:nvSpPr>
          <p:cNvPr id="3" name="テキスト ボックス 2"/>
          <p:cNvSpPr txBox="1"/>
          <p:nvPr/>
        </p:nvSpPr>
        <p:spPr>
          <a:xfrm>
            <a:off x="8451724" y="629368"/>
            <a:ext cx="1056700" cy="200055"/>
          </a:xfrm>
          <a:prstGeom prst="rect">
            <a:avLst/>
          </a:prstGeom>
          <a:noFill/>
        </p:spPr>
        <p:txBody>
          <a:bodyPr wrap="none" rtlCol="0">
            <a:spAutoFit/>
          </a:bodyPr>
          <a:lstStyle/>
          <a:p>
            <a:r>
              <a:rPr lang="ja-JP" altLang="en-US" sz="700" dirty="0">
                <a:latin typeface="HG丸ｺﾞｼｯｸM-PRO" panose="020F0600000000000000" pitchFamily="50" charset="-128"/>
                <a:ea typeface="HG丸ｺﾞｼｯｸM-PRO" panose="020F0600000000000000" pitchFamily="50" charset="-128"/>
              </a:rPr>
              <a:t>通常</a:t>
            </a:r>
            <a:r>
              <a:rPr lang="en-US" altLang="ja-JP" sz="700" dirty="0">
                <a:latin typeface="HG丸ｺﾞｼｯｸM-PRO" panose="020F0600000000000000" pitchFamily="50" charset="-128"/>
                <a:ea typeface="HG丸ｺﾞｼｯｸM-PRO" panose="020F0600000000000000" pitchFamily="50" charset="-128"/>
              </a:rPr>
              <a:t>5000</a:t>
            </a:r>
            <a:r>
              <a:rPr lang="ja-JP" altLang="en-US" sz="700" dirty="0">
                <a:latin typeface="HG丸ｺﾞｼｯｸM-PRO" panose="020F0600000000000000" pitchFamily="50" charset="-128"/>
                <a:ea typeface="HG丸ｺﾞｼｯｸM-PRO" panose="020F0600000000000000" pitchFamily="50" charset="-128"/>
              </a:rPr>
              <a:t>円</a:t>
            </a:r>
            <a:r>
              <a:rPr lang="en-US" altLang="ja-JP" sz="700" dirty="0">
                <a:latin typeface="HG丸ｺﾞｼｯｸM-PRO" panose="020F0600000000000000" pitchFamily="50" charset="-128"/>
                <a:ea typeface="HG丸ｺﾞｼｯｸM-PRO" panose="020F0600000000000000" pitchFamily="50" charset="-128"/>
              </a:rPr>
              <a:t>(</a:t>
            </a:r>
            <a:r>
              <a:rPr lang="ja-JP" altLang="en-US" sz="700" dirty="0">
                <a:latin typeface="HG丸ｺﾞｼｯｸM-PRO" panose="020F0600000000000000" pitchFamily="50" charset="-128"/>
                <a:ea typeface="HG丸ｺﾞｼｯｸM-PRO" panose="020F0600000000000000" pitchFamily="50" charset="-128"/>
              </a:rPr>
              <a:t>税込み</a:t>
            </a:r>
            <a:r>
              <a:rPr lang="en-US" altLang="ja-JP" sz="700" dirty="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008795" y="558076"/>
            <a:ext cx="4608954" cy="338554"/>
          </a:xfrm>
          <a:prstGeom prst="rect">
            <a:avLst/>
          </a:prstGeom>
          <a:noFill/>
        </p:spPr>
        <p:txBody>
          <a:bodyPr wrap="none" rtlCol="0">
            <a:spAutoFit/>
          </a:bodyPr>
          <a:lstStyle/>
          <a:p>
            <a:r>
              <a:rPr kumimoji="1" lang="ja-JP" altLang="en-US" sz="1600" dirty="0">
                <a:latin typeface="HGS行書体" panose="03000600000000000000" pitchFamily="66" charset="-128"/>
                <a:ea typeface="HGS行書体" panose="03000600000000000000" pitchFamily="66" charset="-128"/>
              </a:rPr>
              <a:t>２０２１年</a:t>
            </a:r>
            <a:r>
              <a:rPr lang="ja-JP" altLang="en-US" sz="1600" dirty="0">
                <a:latin typeface="HGS行書体" panose="03000600000000000000" pitchFamily="66" charset="-128"/>
                <a:ea typeface="HGS行書体" panose="03000600000000000000" pitchFamily="66" charset="-128"/>
              </a:rPr>
              <a:t>　</a:t>
            </a:r>
            <a:r>
              <a:rPr kumimoji="1" lang="ja-JP" altLang="en-US" sz="1600" dirty="0">
                <a:latin typeface="HGS行書体" panose="03000600000000000000" pitchFamily="66" charset="-128"/>
                <a:ea typeface="HGS行書体" panose="03000600000000000000" pitchFamily="66" charset="-128"/>
              </a:rPr>
              <a:t>１０月１７日</a:t>
            </a:r>
            <a:r>
              <a:rPr kumimoji="1" lang="en-US" altLang="ja-JP" sz="1600" dirty="0">
                <a:latin typeface="HGS行書体" panose="03000600000000000000" pitchFamily="66" charset="-128"/>
                <a:ea typeface="HGS行書体" panose="03000600000000000000" pitchFamily="66" charset="-128"/>
              </a:rPr>
              <a:t>(</a:t>
            </a:r>
            <a:r>
              <a:rPr kumimoji="1" lang="ja-JP" altLang="en-US" sz="1600" dirty="0">
                <a:latin typeface="HGS行書体" panose="03000600000000000000" pitchFamily="66" charset="-128"/>
                <a:ea typeface="HGS行書体" panose="03000600000000000000" pitchFamily="66" charset="-128"/>
              </a:rPr>
              <a:t>日</a:t>
            </a:r>
            <a:r>
              <a:rPr kumimoji="1" lang="en-US" altLang="ja-JP" sz="1600" dirty="0">
                <a:latin typeface="HGS行書体" panose="03000600000000000000" pitchFamily="66" charset="-128"/>
                <a:ea typeface="HGS行書体" panose="03000600000000000000" pitchFamily="66" charset="-128"/>
              </a:rPr>
              <a:t>)</a:t>
            </a:r>
            <a:r>
              <a:rPr kumimoji="1" lang="ja-JP" altLang="en-US" sz="1600" dirty="0">
                <a:latin typeface="HGS行書体" panose="03000600000000000000" pitchFamily="66" charset="-128"/>
                <a:ea typeface="HGS行書体" panose="03000600000000000000" pitchFamily="66" charset="-128"/>
              </a:rPr>
              <a:t>～１２月５日</a:t>
            </a:r>
            <a:r>
              <a:rPr kumimoji="1" lang="en-US" altLang="ja-JP" sz="1600" dirty="0">
                <a:latin typeface="HGS行書体" panose="03000600000000000000" pitchFamily="66" charset="-128"/>
                <a:ea typeface="HGS行書体" panose="03000600000000000000" pitchFamily="66" charset="-128"/>
              </a:rPr>
              <a:t>(</a:t>
            </a:r>
            <a:r>
              <a:rPr kumimoji="1" lang="ja-JP" altLang="en-US" sz="1600" dirty="0">
                <a:latin typeface="HGS行書体" panose="03000600000000000000" pitchFamily="66" charset="-128"/>
                <a:ea typeface="HGS行書体" panose="03000600000000000000" pitchFamily="66" charset="-128"/>
              </a:rPr>
              <a:t>日</a:t>
            </a:r>
            <a:r>
              <a:rPr kumimoji="1" lang="en-US" altLang="ja-JP" sz="1600" dirty="0">
                <a:latin typeface="HGS行書体" panose="03000600000000000000" pitchFamily="66" charset="-128"/>
                <a:ea typeface="HGS行書体" panose="03000600000000000000" pitchFamily="66" charset="-128"/>
              </a:rPr>
              <a:t>)</a:t>
            </a:r>
            <a:endParaRPr kumimoji="1" lang="ja-JP" altLang="en-US" sz="1600" dirty="0">
              <a:latin typeface="HGS行書体" panose="03000600000000000000" pitchFamily="66" charset="-128"/>
              <a:ea typeface="HGS行書体" panose="03000600000000000000" pitchFamily="66" charset="-128"/>
            </a:endParaRPr>
          </a:p>
        </p:txBody>
      </p:sp>
    </p:spTree>
    <p:extLst>
      <p:ext uri="{BB962C8B-B14F-4D97-AF65-F5344CB8AC3E}">
        <p14:creationId xmlns:p14="http://schemas.microsoft.com/office/powerpoint/2010/main" val="331418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E47339F-6F48-44F3-9712-08210A708FDD}"/>
              </a:ext>
            </a:extLst>
          </p:cNvPr>
          <p:cNvSpPr/>
          <p:nvPr/>
        </p:nvSpPr>
        <p:spPr>
          <a:xfrm>
            <a:off x="0" y="7235687"/>
            <a:ext cx="10826750" cy="879832"/>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prstClr val="white"/>
                </a:solidFill>
                <a:latin typeface="HG丸ｺﾞｼｯｸM-PRO" panose="020F0600000000000000" pitchFamily="50" charset="-128"/>
                <a:ea typeface="HG丸ｺﾞｼｯｸM-PRO" panose="020F0600000000000000" pitchFamily="50" charset="-128"/>
              </a:rPr>
              <a:t>　　　</a:t>
            </a:r>
            <a:r>
              <a:rPr lang="ja-JP" altLang="en-US" sz="3200" dirty="0">
                <a:ln w="9525">
                  <a:solidFill>
                    <a:prstClr val="white"/>
                  </a:solidFill>
                </a:ln>
                <a:solidFill>
                  <a:prstClr val="white"/>
                </a:solidFill>
                <a:latin typeface="HG丸ｺﾞｼｯｸM-PRO" panose="020F0600000000000000" pitchFamily="50" charset="-128"/>
                <a:ea typeface="HG丸ｺﾞｼｯｸM-PRO" panose="020F0600000000000000" pitchFamily="50" charset="-128"/>
              </a:rPr>
              <a:t>岸和田スイミングスクール</a:t>
            </a:r>
            <a:r>
              <a:rPr lang="ja-JP" altLang="en-US" sz="2400" dirty="0">
                <a:solidFill>
                  <a:prstClr val="white"/>
                </a:solidFill>
                <a:latin typeface="HG丸ｺﾞｼｯｸM-PRO" panose="020F0600000000000000" pitchFamily="50" charset="-128"/>
                <a:ea typeface="HG丸ｺﾞｼｯｸM-PRO" panose="020F0600000000000000" pitchFamily="50" charset="-128"/>
              </a:rPr>
              <a:t>　</a:t>
            </a:r>
            <a:r>
              <a:rPr lang="ja-JP" altLang="en-US" sz="2000" dirty="0">
                <a:solidFill>
                  <a:prstClr val="white"/>
                </a:solidFill>
                <a:latin typeface="HG丸ｺﾞｼｯｸM-PRO" panose="020F0600000000000000" pitchFamily="50" charset="-128"/>
                <a:ea typeface="HG丸ｺﾞｼｯｸM-PRO" panose="020F0600000000000000" pitchFamily="50" charset="-128"/>
              </a:rPr>
              <a:t>☎ </a:t>
            </a:r>
            <a:r>
              <a:rPr lang="en-US" altLang="ja-JP" sz="2000" dirty="0">
                <a:solidFill>
                  <a:prstClr val="white"/>
                </a:solidFill>
                <a:latin typeface="HG丸ｺﾞｼｯｸM-PRO" panose="020F0600000000000000" pitchFamily="50" charset="-128"/>
                <a:ea typeface="HG丸ｺﾞｼｯｸM-PRO" panose="020F0600000000000000" pitchFamily="50" charset="-128"/>
              </a:rPr>
              <a:t>072-440-0201</a:t>
            </a:r>
            <a:endParaRPr lang="en-US" altLang="ja-JP" sz="2400" dirty="0">
              <a:solidFill>
                <a:prstClr val="white"/>
              </a:solidFill>
              <a:latin typeface="HG丸ｺﾞｼｯｸM-PRO" panose="020F0600000000000000" pitchFamily="50" charset="-128"/>
              <a:ea typeface="HG丸ｺﾞｼｯｸM-PRO" panose="020F0600000000000000" pitchFamily="50" charset="-128"/>
            </a:endParaRPr>
          </a:p>
          <a:p>
            <a:endParaRPr lang="en-US" altLang="ja-JP" sz="400" dirty="0">
              <a:solidFill>
                <a:prstClr val="white"/>
              </a:solidFill>
              <a:latin typeface="HG丸ｺﾞｼｯｸM-PRO" panose="020F0600000000000000" pitchFamily="50" charset="-128"/>
              <a:ea typeface="HG丸ｺﾞｼｯｸM-PRO" panose="020F0600000000000000" pitchFamily="50" charset="-128"/>
            </a:endParaRPr>
          </a:p>
          <a:p>
            <a:r>
              <a:rPr lang="ja-JP" altLang="en-US" sz="1100" dirty="0">
                <a:solidFill>
                  <a:prstClr val="white"/>
                </a:solidFill>
                <a:latin typeface="HG丸ｺﾞｼｯｸM-PRO" panose="020F0600000000000000" pitchFamily="50" charset="-128"/>
                <a:ea typeface="HG丸ｺﾞｼｯｸM-PRO" panose="020F0600000000000000" pitchFamily="50" charset="-128"/>
              </a:rPr>
              <a:t>　　　　　　　〒</a:t>
            </a:r>
            <a:r>
              <a:rPr lang="en-US" altLang="ja-JP" sz="1100" dirty="0">
                <a:solidFill>
                  <a:prstClr val="white"/>
                </a:solidFill>
                <a:latin typeface="HG丸ｺﾞｼｯｸM-PRO" panose="020F0600000000000000" pitchFamily="50" charset="-128"/>
                <a:ea typeface="HG丸ｺﾞｼｯｸM-PRO" panose="020F0600000000000000" pitchFamily="50" charset="-128"/>
              </a:rPr>
              <a:t>596-0004</a:t>
            </a:r>
            <a:r>
              <a:rPr lang="ja-JP" altLang="en-US" sz="1100" dirty="0">
                <a:solidFill>
                  <a:prstClr val="white"/>
                </a:solidFill>
                <a:latin typeface="HG丸ｺﾞｼｯｸM-PRO" panose="020F0600000000000000" pitchFamily="50" charset="-128"/>
                <a:ea typeface="HG丸ｺﾞｼｯｸM-PRO" panose="020F0600000000000000" pitchFamily="50" charset="-128"/>
              </a:rPr>
              <a:t>　大阪府岸和田市荒木町</a:t>
            </a:r>
            <a:r>
              <a:rPr lang="en-US" altLang="ja-JP" sz="1100" dirty="0">
                <a:solidFill>
                  <a:prstClr val="white"/>
                </a:solidFill>
                <a:latin typeface="HG丸ｺﾞｼｯｸM-PRO" panose="020F0600000000000000" pitchFamily="50" charset="-128"/>
                <a:ea typeface="HG丸ｺﾞｼｯｸM-PRO" panose="020F0600000000000000" pitchFamily="50" charset="-128"/>
              </a:rPr>
              <a:t>1-33-34</a:t>
            </a:r>
            <a:r>
              <a:rPr lang="ja-JP" altLang="en-US" sz="1100" dirty="0">
                <a:solidFill>
                  <a:prstClr val="white"/>
                </a:solidFill>
                <a:latin typeface="HG丸ｺﾞｼｯｸM-PRO" panose="020F0600000000000000" pitchFamily="50" charset="-128"/>
                <a:ea typeface="HG丸ｺﾞｼｯｸM-PRO" panose="020F0600000000000000" pitchFamily="50" charset="-128"/>
              </a:rPr>
              <a:t>　　受付時間　月～金 </a:t>
            </a:r>
            <a:r>
              <a:rPr lang="en-US" altLang="ja-JP" sz="1100" dirty="0">
                <a:solidFill>
                  <a:prstClr val="white"/>
                </a:solidFill>
                <a:latin typeface="HG丸ｺﾞｼｯｸM-PRO" panose="020F0600000000000000" pitchFamily="50" charset="-128"/>
                <a:ea typeface="HG丸ｺﾞｼｯｸM-PRO" panose="020F0600000000000000" pitchFamily="50" charset="-128"/>
              </a:rPr>
              <a:t>9:00</a:t>
            </a:r>
            <a:r>
              <a:rPr lang="ja-JP" altLang="en-US" sz="1100" dirty="0">
                <a:solidFill>
                  <a:prstClr val="white"/>
                </a:solidFill>
                <a:latin typeface="HG丸ｺﾞｼｯｸM-PRO" panose="020F0600000000000000" pitchFamily="50" charset="-128"/>
                <a:ea typeface="HG丸ｺﾞｼｯｸM-PRO" panose="020F0600000000000000" pitchFamily="50" charset="-128"/>
              </a:rPr>
              <a:t>～</a:t>
            </a:r>
            <a:r>
              <a:rPr lang="en-US" altLang="ja-JP" sz="1100" dirty="0">
                <a:solidFill>
                  <a:prstClr val="white"/>
                </a:solidFill>
                <a:latin typeface="HG丸ｺﾞｼｯｸM-PRO" panose="020F0600000000000000" pitchFamily="50" charset="-128"/>
                <a:ea typeface="HG丸ｺﾞｼｯｸM-PRO" panose="020F0600000000000000" pitchFamily="50" charset="-128"/>
              </a:rPr>
              <a:t>22:00 / </a:t>
            </a:r>
            <a:r>
              <a:rPr lang="ja-JP" altLang="en-US" sz="1100" dirty="0">
                <a:solidFill>
                  <a:prstClr val="white"/>
                </a:solidFill>
                <a:latin typeface="HG丸ｺﾞｼｯｸM-PRO" panose="020F0600000000000000" pitchFamily="50" charset="-128"/>
                <a:ea typeface="HG丸ｺﾞｼｯｸM-PRO" panose="020F0600000000000000" pitchFamily="50" charset="-128"/>
              </a:rPr>
              <a:t>土 </a:t>
            </a:r>
            <a:r>
              <a:rPr lang="en-US" altLang="ja-JP" sz="1100" dirty="0">
                <a:solidFill>
                  <a:prstClr val="white"/>
                </a:solidFill>
                <a:latin typeface="HG丸ｺﾞｼｯｸM-PRO" panose="020F0600000000000000" pitchFamily="50" charset="-128"/>
                <a:ea typeface="HG丸ｺﾞｼｯｸM-PRO" panose="020F0600000000000000" pitchFamily="50" charset="-128"/>
              </a:rPr>
              <a:t>9:00</a:t>
            </a:r>
            <a:r>
              <a:rPr lang="ja-JP" altLang="en-US" sz="1100" dirty="0">
                <a:solidFill>
                  <a:prstClr val="white"/>
                </a:solidFill>
                <a:latin typeface="HG丸ｺﾞｼｯｸM-PRO" panose="020F0600000000000000" pitchFamily="50" charset="-128"/>
                <a:ea typeface="HG丸ｺﾞｼｯｸM-PRO" panose="020F0600000000000000" pitchFamily="50" charset="-128"/>
              </a:rPr>
              <a:t>～</a:t>
            </a:r>
            <a:r>
              <a:rPr lang="en-US" altLang="ja-JP" sz="1100" dirty="0">
                <a:solidFill>
                  <a:prstClr val="white"/>
                </a:solidFill>
                <a:latin typeface="HG丸ｺﾞｼｯｸM-PRO" panose="020F0600000000000000" pitchFamily="50" charset="-128"/>
                <a:ea typeface="HG丸ｺﾞｼｯｸM-PRO" panose="020F0600000000000000" pitchFamily="50" charset="-128"/>
              </a:rPr>
              <a:t>20:00 / </a:t>
            </a:r>
            <a:r>
              <a:rPr lang="ja-JP" altLang="en-US" sz="1100" dirty="0">
                <a:solidFill>
                  <a:prstClr val="white"/>
                </a:solidFill>
                <a:latin typeface="HG丸ｺﾞｼｯｸM-PRO" panose="020F0600000000000000" pitchFamily="50" charset="-128"/>
                <a:ea typeface="HG丸ｺﾞｼｯｸM-PRO" panose="020F0600000000000000" pitchFamily="50" charset="-128"/>
              </a:rPr>
              <a:t>日・祝 </a:t>
            </a:r>
            <a:r>
              <a:rPr lang="en-US" altLang="ja-JP" sz="1100" dirty="0">
                <a:solidFill>
                  <a:prstClr val="white"/>
                </a:solidFill>
                <a:latin typeface="HG丸ｺﾞｼｯｸM-PRO" panose="020F0600000000000000" pitchFamily="50" charset="-128"/>
                <a:ea typeface="HG丸ｺﾞｼｯｸM-PRO" panose="020F0600000000000000" pitchFamily="50" charset="-128"/>
              </a:rPr>
              <a:t>9:00</a:t>
            </a:r>
            <a:r>
              <a:rPr lang="ja-JP" altLang="en-US" sz="1100" dirty="0">
                <a:solidFill>
                  <a:prstClr val="white"/>
                </a:solidFill>
                <a:latin typeface="HG丸ｺﾞｼｯｸM-PRO" panose="020F0600000000000000" pitchFamily="50" charset="-128"/>
                <a:ea typeface="HG丸ｺﾞｼｯｸM-PRO" panose="020F0600000000000000" pitchFamily="50" charset="-128"/>
              </a:rPr>
              <a:t>～</a:t>
            </a:r>
            <a:r>
              <a:rPr lang="en-US" altLang="ja-JP" sz="1100" dirty="0">
                <a:solidFill>
                  <a:prstClr val="white"/>
                </a:solidFill>
                <a:latin typeface="HG丸ｺﾞｼｯｸM-PRO" panose="020F0600000000000000" pitchFamily="50" charset="-128"/>
                <a:ea typeface="HG丸ｺﾞｼｯｸM-PRO" panose="020F0600000000000000" pitchFamily="50" charset="-128"/>
              </a:rPr>
              <a:t>17:00 </a:t>
            </a:r>
          </a:p>
        </p:txBody>
      </p:sp>
      <p:grpSp>
        <p:nvGrpSpPr>
          <p:cNvPr id="8" name="グループ化 7"/>
          <p:cNvGrpSpPr/>
          <p:nvPr/>
        </p:nvGrpSpPr>
        <p:grpSpPr>
          <a:xfrm>
            <a:off x="7610088" y="5500651"/>
            <a:ext cx="2950375" cy="2000183"/>
            <a:chOff x="8272516" y="6267643"/>
            <a:chExt cx="4234945" cy="2823296"/>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516" y="6267643"/>
              <a:ext cx="4234945" cy="2823296"/>
            </a:xfrm>
            <a:prstGeom prst="rect">
              <a:avLst/>
            </a:prstGeom>
          </p:spPr>
        </p:pic>
        <p:sp>
          <p:nvSpPr>
            <p:cNvPr id="7" name="テキスト ボックス 6"/>
            <p:cNvSpPr txBox="1"/>
            <p:nvPr/>
          </p:nvSpPr>
          <p:spPr>
            <a:xfrm>
              <a:off x="8814434" y="7473017"/>
              <a:ext cx="1884928" cy="369267"/>
            </a:xfrm>
            <a:prstGeom prst="rect">
              <a:avLst/>
            </a:prstGeom>
            <a:noFill/>
          </p:spPr>
          <p:txBody>
            <a:bodyPr wrap="none" rtlCol="0">
              <a:spAutoFit/>
            </a:bodyPr>
            <a:lstStyle/>
            <a:p>
              <a:r>
                <a:rPr lang="ja-JP" altLang="en-US" sz="1100" dirty="0">
                  <a:solidFill>
                    <a:prstClr val="black"/>
                  </a:solidFill>
                  <a:latin typeface="HG丸ｺﾞｼｯｸM-PRO" panose="020F0600000000000000" pitchFamily="50" charset="-128"/>
                  <a:ea typeface="HG丸ｺﾞｼｯｸM-PRO" panose="020F0600000000000000" pitchFamily="50" charset="-128"/>
                </a:rPr>
                <a:t>岸和田スイミング</a:t>
              </a:r>
            </a:p>
          </p:txBody>
        </p:sp>
      </p:grpSp>
      <p:pic>
        <p:nvPicPr>
          <p:cNvPr id="43" name="Picture 1" descr="コピー (3) ～ 岸和田">
            <a:extLst>
              <a:ext uri="{FF2B5EF4-FFF2-40B4-BE49-F238E27FC236}">
                <a16:creationId xmlns:a16="http://schemas.microsoft.com/office/drawing/2014/main" id="{732638C6-FB70-45B5-9F5E-3A2153BC03C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737" b="100000" l="0" r="100000">
                        <a14:foregroundMark x1="10198" y1="4794" x2="10198" y2="4794"/>
                        <a14:foregroundMark x1="6134" y1="6984" x2="12813" y2="2190"/>
                        <a14:foregroundMark x1="14958" y1="82710" x2="96312" y2="61382"/>
                        <a14:foregroundMark x1="4233" y1="53530" x2="10668" y2="51378"/>
                        <a14:foregroundMark x1="28335" y1="16535" x2="28335" y2="16535"/>
                        <a14:foregroundMark x1="51477" y1="13930" x2="51703" y2="17403"/>
                        <a14:foregroundMark x1="72944" y1="87920" x2="77949" y2="88373"/>
                        <a14:foregroundMark x1="81524" y1="97093" x2="81524" y2="97093"/>
                        <a14:foregroundMark x1="86303" y1="87052" x2="91778" y2="89694"/>
                        <a14:foregroundMark x1="89878" y1="96753" x2="89878" y2="96753"/>
                        <a14:backgroundMark x1="87488" y1="98075" x2="87488" y2="98075"/>
                      </a14:backgroundRemoval>
                    </a14:imgEffect>
                  </a14:imgLayer>
                </a14:imgProps>
              </a:ext>
              <a:ext uri="{28A0092B-C50C-407E-A947-70E740481C1C}">
                <a14:useLocalDpi xmlns:a14="http://schemas.microsoft.com/office/drawing/2010/main" val="0"/>
              </a:ext>
            </a:extLst>
          </a:blip>
          <a:srcRect/>
          <a:stretch>
            <a:fillRect/>
          </a:stretch>
        </p:blipFill>
        <p:spPr bwMode="auto">
          <a:xfrm>
            <a:off x="9741505" y="7420963"/>
            <a:ext cx="929269" cy="509280"/>
          </a:xfrm>
          <a:prstGeom prst="rect">
            <a:avLst/>
          </a:prstGeom>
          <a:noFill/>
          <a:ln>
            <a:noFill/>
          </a:ln>
          <a:extLst>
            <a:ext uri="{909E8E84-426E-40DD-AFC4-6F175D3DCCD1}">
              <a14:hiddenFill xmlns:a14="http://schemas.microsoft.com/office/drawing/2010/main">
                <a:solidFill>
                  <a:srgbClr xmlns:mc="http://schemas.openxmlformats.org/markup-compatibility/2006" val="00FF00" mc:Ignorable="a14" a14:legacySpreadsheetColorIndex="11"/>
                </a:solidFill>
              </a14:hiddenFill>
            </a:ext>
            <a:ext uri="{91240B29-F687-4F45-9708-019B960494DF}">
              <a14:hiddenLine xmlns:a14="http://schemas.microsoft.com/office/drawing/2010/main" w="9525">
                <a:solidFill>
                  <a:srgbClr xmlns:mc="http://schemas.openxmlformats.org/markup-compatibility/2006" val="33CCCC" mc:Ignorable="a14" a14:legacySpreadsheetColorIndex="49"/>
                </a:solidFill>
                <a:miter lim="800000"/>
                <a:headEnd/>
                <a:tailEnd/>
              </a14:hiddenLine>
            </a:ext>
          </a:extLst>
        </p:spPr>
      </p:pic>
      <p:grpSp>
        <p:nvGrpSpPr>
          <p:cNvPr id="2" name="グループ化 1"/>
          <p:cNvGrpSpPr/>
          <p:nvPr/>
        </p:nvGrpSpPr>
        <p:grpSpPr>
          <a:xfrm>
            <a:off x="0" y="1"/>
            <a:ext cx="1879283" cy="1652380"/>
            <a:chOff x="1862881" y="0"/>
            <a:chExt cx="3414721" cy="2921414"/>
          </a:xfrm>
        </p:grpSpPr>
        <p:pic>
          <p:nvPicPr>
            <p:cNvPr id="14" name="図 13"/>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12503" t="7223" r="17017" b="7560"/>
            <a:stretch/>
          </p:blipFill>
          <p:spPr>
            <a:xfrm>
              <a:off x="1862881" y="0"/>
              <a:ext cx="3414721" cy="2921414"/>
            </a:xfrm>
            <a:prstGeom prst="rect">
              <a:avLst/>
            </a:prstGeom>
          </p:spPr>
        </p:pic>
        <p:pic>
          <p:nvPicPr>
            <p:cNvPr id="46" name="図 45"/>
            <p:cNvPicPr>
              <a:picLocks noChangeAspect="1"/>
            </p:cNvPicPr>
            <p:nvPr/>
          </p:nvPicPr>
          <p:blipFill rotWithShape="1">
            <a:blip r:embed="rId7" cstate="print">
              <a:extLst>
                <a:ext uri="{28A0092B-C50C-407E-A947-70E740481C1C}">
                  <a14:useLocalDpi xmlns:a14="http://schemas.microsoft.com/office/drawing/2010/main" val="0"/>
                </a:ext>
              </a:extLst>
            </a:blip>
            <a:srcRect l="12503" t="7223" r="17017" b="7560"/>
            <a:stretch/>
          </p:blipFill>
          <p:spPr>
            <a:xfrm>
              <a:off x="2010369" y="115873"/>
              <a:ext cx="3143843" cy="2689668"/>
            </a:xfrm>
            <a:prstGeom prst="rect">
              <a:avLst/>
            </a:prstGeom>
          </p:spPr>
        </p:pic>
      </p:grpSp>
      <p:sp>
        <p:nvSpPr>
          <p:cNvPr id="45" name="正方形/長方形 44">
            <a:extLst>
              <a:ext uri="{FF2B5EF4-FFF2-40B4-BE49-F238E27FC236}">
                <a16:creationId xmlns:a16="http://schemas.microsoft.com/office/drawing/2014/main" id="{267BEF40-E607-4957-9A33-2C9AAC6F2332}"/>
              </a:ext>
            </a:extLst>
          </p:cNvPr>
          <p:cNvSpPr/>
          <p:nvPr/>
        </p:nvSpPr>
        <p:spPr>
          <a:xfrm>
            <a:off x="1181435" y="735966"/>
            <a:ext cx="5740834" cy="769441"/>
          </a:xfrm>
          <a:prstGeom prst="rect">
            <a:avLst/>
          </a:prstGeom>
          <a:noFill/>
        </p:spPr>
        <p:txBody>
          <a:bodyPr wrap="square" lIns="91440" tIns="45720" rIns="91440" bIns="45720">
            <a:spAutoFit/>
          </a:bodyPr>
          <a:lstStyle/>
          <a:p>
            <a:pPr defTabSz="457200">
              <a:defRPr/>
            </a:pPr>
            <a:r>
              <a:rPr kumimoji="0" lang="ja-JP" altLang="en-US" sz="4400" b="1" dirty="0">
                <a:ln w="12700">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rPr>
              <a:t>の入会キャンペーン</a:t>
            </a:r>
            <a:endParaRPr kumimoji="0" lang="en-US" altLang="ja-JP" sz="4400" b="1" dirty="0">
              <a:ln w="12700">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endParaRPr>
          </a:p>
        </p:txBody>
      </p:sp>
      <p:grpSp>
        <p:nvGrpSpPr>
          <p:cNvPr id="23" name="グループ化 22"/>
          <p:cNvGrpSpPr/>
          <p:nvPr/>
        </p:nvGrpSpPr>
        <p:grpSpPr>
          <a:xfrm>
            <a:off x="2888531" y="1505407"/>
            <a:ext cx="1726500" cy="1312058"/>
            <a:chOff x="7433221" y="2787628"/>
            <a:chExt cx="3393529" cy="2387811"/>
          </a:xfrm>
        </p:grpSpPr>
        <p:pic>
          <p:nvPicPr>
            <p:cNvPr id="24" name="図 23"/>
            <p:cNvPicPr>
              <a:picLocks noChangeAspect="1"/>
            </p:cNvPicPr>
            <p:nvPr/>
          </p:nvPicPr>
          <p:blipFill rotWithShape="1">
            <a:blip r:embed="rId8">
              <a:lum bright="70000" contrast="-70000"/>
              <a:extLst>
                <a:ext uri="{28A0092B-C50C-407E-A947-70E740481C1C}">
                  <a14:useLocalDpi xmlns:a14="http://schemas.microsoft.com/office/drawing/2010/main" val="0"/>
                </a:ext>
              </a:extLst>
            </a:blip>
            <a:srcRect l="20414" t="61936" r="15850" b="11653"/>
            <a:stretch/>
          </p:blipFill>
          <p:spPr>
            <a:xfrm>
              <a:off x="7433221" y="2787628"/>
              <a:ext cx="3393529" cy="2387811"/>
            </a:xfrm>
            <a:prstGeom prst="rect">
              <a:avLst/>
            </a:prstGeom>
          </p:spPr>
        </p:pic>
        <p:pic>
          <p:nvPicPr>
            <p:cNvPr id="25" name="図 24"/>
            <p:cNvPicPr>
              <a:picLocks noChangeAspect="1"/>
            </p:cNvPicPr>
            <p:nvPr/>
          </p:nvPicPr>
          <p:blipFill rotWithShape="1">
            <a:blip r:embed="rId8">
              <a:extLst>
                <a:ext uri="{28A0092B-C50C-407E-A947-70E740481C1C}">
                  <a14:useLocalDpi xmlns:a14="http://schemas.microsoft.com/office/drawing/2010/main" val="0"/>
                </a:ext>
              </a:extLst>
            </a:blip>
            <a:srcRect l="20414" t="61936" r="15850" b="11653"/>
            <a:stretch/>
          </p:blipFill>
          <p:spPr>
            <a:xfrm>
              <a:off x="7605985" y="2909191"/>
              <a:ext cx="3048000" cy="2144684"/>
            </a:xfrm>
            <a:prstGeom prst="rect">
              <a:avLst/>
            </a:prstGeom>
          </p:spPr>
        </p:pic>
      </p:grpSp>
      <p:sp>
        <p:nvSpPr>
          <p:cNvPr id="26" name="正方形/長方形 25">
            <a:extLst>
              <a:ext uri="{FF2B5EF4-FFF2-40B4-BE49-F238E27FC236}">
                <a16:creationId xmlns:a16="http://schemas.microsoft.com/office/drawing/2014/main" id="{267BEF40-E607-4957-9A33-2C9AAC6F2332}"/>
              </a:ext>
            </a:extLst>
          </p:cNvPr>
          <p:cNvSpPr/>
          <p:nvPr/>
        </p:nvSpPr>
        <p:spPr>
          <a:xfrm>
            <a:off x="411990" y="2082866"/>
            <a:ext cx="5394809" cy="461665"/>
          </a:xfrm>
          <a:prstGeom prst="rect">
            <a:avLst/>
          </a:prstGeom>
          <a:noFill/>
        </p:spPr>
        <p:txBody>
          <a:bodyPr wrap="square" lIns="91440" tIns="45720" rIns="91440" bIns="45720">
            <a:spAutoFit/>
          </a:bodyPr>
          <a:lstStyle/>
          <a:p>
            <a:pPr defTabSz="457200">
              <a:defRPr/>
            </a:pPr>
            <a:r>
              <a:rPr kumimoji="0" lang="ja-JP" altLang="en-US" sz="2400" b="1" dirty="0">
                <a:ln w="952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rPr>
              <a:t>コロナに負けない　　　　　をつくる　</a:t>
            </a:r>
            <a:endParaRPr kumimoji="0" lang="en-US" altLang="ja-JP" sz="2400" b="1" dirty="0">
              <a:ln w="952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endParaRPr>
          </a:p>
        </p:txBody>
      </p:sp>
      <p:sp>
        <p:nvSpPr>
          <p:cNvPr id="29" name="正方形/長方形 28">
            <a:extLst>
              <a:ext uri="{FF2B5EF4-FFF2-40B4-BE49-F238E27FC236}">
                <a16:creationId xmlns:a16="http://schemas.microsoft.com/office/drawing/2014/main" id="{267BEF40-E607-4957-9A33-2C9AAC6F2332}"/>
              </a:ext>
            </a:extLst>
          </p:cNvPr>
          <p:cNvSpPr/>
          <p:nvPr/>
        </p:nvSpPr>
        <p:spPr>
          <a:xfrm>
            <a:off x="7585593" y="1085840"/>
            <a:ext cx="3271466" cy="584775"/>
          </a:xfrm>
          <a:prstGeom prst="rect">
            <a:avLst/>
          </a:prstGeom>
          <a:noFill/>
        </p:spPr>
        <p:txBody>
          <a:bodyPr wrap="square" lIns="91440" tIns="45720" rIns="91440" bIns="45720">
            <a:spAutoFit/>
          </a:bodyPr>
          <a:lstStyle/>
          <a:p>
            <a:pPr defTabSz="457200">
              <a:defRPr/>
            </a:pPr>
            <a:r>
              <a:rPr kumimoji="0" lang="ja-JP" altLang="en-US" sz="3200" b="1" dirty="0">
                <a:ln w="317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rPr>
              <a:t>入会金 　　 円</a:t>
            </a:r>
            <a:endParaRPr kumimoji="0" lang="en-US" altLang="ja-JP" sz="3200" b="1" dirty="0">
              <a:ln w="3175">
                <a:solidFill>
                  <a:srgbClr val="4E3B30">
                    <a:lumMod val="50000"/>
                  </a:srgbClr>
                </a:solidFill>
                <a:prstDash val="solid"/>
              </a:ln>
              <a:solidFill>
                <a:prstClr val="white"/>
              </a:solidFill>
              <a:latin typeface="HGS行書体" panose="03000600000000000000" pitchFamily="66" charset="-128"/>
              <a:ea typeface="HGS行書体" panose="03000600000000000000" pitchFamily="66" charset="-128"/>
            </a:endParaRPr>
          </a:p>
        </p:txBody>
      </p:sp>
      <p:grpSp>
        <p:nvGrpSpPr>
          <p:cNvPr id="30" name="グループ化 29"/>
          <p:cNvGrpSpPr/>
          <p:nvPr/>
        </p:nvGrpSpPr>
        <p:grpSpPr>
          <a:xfrm>
            <a:off x="9011298" y="289400"/>
            <a:ext cx="1148093" cy="1427848"/>
            <a:chOff x="5784223" y="931026"/>
            <a:chExt cx="1546052" cy="2396836"/>
          </a:xfrm>
        </p:grpSpPr>
        <p:pic>
          <p:nvPicPr>
            <p:cNvPr id="31" name="図 30"/>
            <p:cNvPicPr>
              <a:picLocks noChangeAspect="1"/>
            </p:cNvPicPr>
            <p:nvPr/>
          </p:nvPicPr>
          <p:blipFill rotWithShape="1">
            <a:blip r:embed="rId9" cstate="print">
              <a:lum bright="70000" contrast="-70000"/>
              <a:extLst>
                <a:ext uri="{BEBA8EAE-BF5A-486C-A8C5-ECC9F3942E4B}">
                  <a14:imgProps xmlns:a14="http://schemas.microsoft.com/office/drawing/2010/main">
                    <a14:imgLayer r:embed="rId10">
                      <a14:imgEffect>
                        <a14:backgroundRemoval t="40179" b="67299" l="26087" r="63647"/>
                      </a14:imgEffect>
                    </a14:imgLayer>
                  </a14:imgProps>
                </a:ext>
                <a:ext uri="{28A0092B-C50C-407E-A947-70E740481C1C}">
                  <a14:useLocalDpi xmlns:a14="http://schemas.microsoft.com/office/drawing/2010/main" val="0"/>
                </a:ext>
              </a:extLst>
            </a:blip>
            <a:srcRect l="26042" t="40069" r="36514" b="33110"/>
            <a:stretch/>
          </p:blipFill>
          <p:spPr>
            <a:xfrm>
              <a:off x="5784223" y="931026"/>
              <a:ext cx="1546052" cy="2396836"/>
            </a:xfrm>
            <a:prstGeom prst="rect">
              <a:avLst/>
            </a:prstGeom>
          </p:spPr>
        </p:pic>
        <p:pic>
          <p:nvPicPr>
            <p:cNvPr id="32" name="図 31"/>
            <p:cNvPicPr>
              <a:picLocks noChangeAspect="1"/>
            </p:cNvPicPr>
            <p:nvPr/>
          </p:nvPicPr>
          <p:blipFill rotWithShape="1">
            <a:blip r:embed="rId11" cstate="print">
              <a:extLst>
                <a:ext uri="{28A0092B-C50C-407E-A947-70E740481C1C}">
                  <a14:useLocalDpi xmlns:a14="http://schemas.microsoft.com/office/drawing/2010/main" val="0"/>
                </a:ext>
              </a:extLst>
            </a:blip>
            <a:srcRect l="26042" t="40069" r="36514" b="33110"/>
            <a:stretch/>
          </p:blipFill>
          <p:spPr>
            <a:xfrm>
              <a:off x="5854823" y="1040476"/>
              <a:ext cx="1404852" cy="2177935"/>
            </a:xfrm>
            <a:prstGeom prst="rect">
              <a:avLst/>
            </a:prstGeom>
          </p:spPr>
        </p:pic>
      </p:grpSp>
      <p:sp>
        <p:nvSpPr>
          <p:cNvPr id="3" name="テキスト ボックス 2"/>
          <p:cNvSpPr txBox="1"/>
          <p:nvPr/>
        </p:nvSpPr>
        <p:spPr>
          <a:xfrm>
            <a:off x="7589757" y="1009599"/>
            <a:ext cx="1181734" cy="215444"/>
          </a:xfrm>
          <a:prstGeom prst="rect">
            <a:avLst/>
          </a:prstGeom>
          <a:noFill/>
        </p:spPr>
        <p:txBody>
          <a:bodyPr wrap="none" rtlCol="0">
            <a:spAutoFit/>
          </a:bodyPr>
          <a:lstStyle/>
          <a:p>
            <a:r>
              <a:rPr lang="ja-JP" altLang="en-US" sz="800" dirty="0">
                <a:solidFill>
                  <a:prstClr val="black"/>
                </a:solidFill>
                <a:latin typeface="HG丸ｺﾞｼｯｸM-PRO" panose="020F0600000000000000" pitchFamily="50" charset="-128"/>
                <a:ea typeface="HG丸ｺﾞｼｯｸM-PRO" panose="020F0600000000000000" pitchFamily="50" charset="-128"/>
              </a:rPr>
              <a:t>通常</a:t>
            </a:r>
            <a:r>
              <a:rPr lang="en-US" altLang="ja-JP" sz="800" dirty="0">
                <a:solidFill>
                  <a:prstClr val="black"/>
                </a:solidFill>
                <a:latin typeface="HG丸ｺﾞｼｯｸM-PRO" panose="020F0600000000000000" pitchFamily="50" charset="-128"/>
                <a:ea typeface="HG丸ｺﾞｼｯｸM-PRO" panose="020F0600000000000000" pitchFamily="50" charset="-128"/>
              </a:rPr>
              <a:t>5000</a:t>
            </a:r>
            <a:r>
              <a:rPr lang="ja-JP" altLang="en-US" sz="800" dirty="0">
                <a:solidFill>
                  <a:prstClr val="black"/>
                </a:solidFill>
                <a:latin typeface="HG丸ｺﾞｼｯｸM-PRO" panose="020F0600000000000000" pitchFamily="50" charset="-128"/>
                <a:ea typeface="HG丸ｺﾞｼｯｸM-PRO" panose="020F0600000000000000" pitchFamily="50" charset="-128"/>
              </a:rPr>
              <a:t>円</a:t>
            </a:r>
            <a:r>
              <a:rPr lang="en-US" altLang="ja-JP" sz="800" dirty="0">
                <a:solidFill>
                  <a:prstClr val="black"/>
                </a:solidFill>
                <a:latin typeface="HG丸ｺﾞｼｯｸM-PRO" panose="020F0600000000000000" pitchFamily="50" charset="-128"/>
                <a:ea typeface="HG丸ｺﾞｼｯｸM-PRO" panose="020F0600000000000000" pitchFamily="50" charset="-128"/>
              </a:rPr>
              <a:t>(</a:t>
            </a:r>
            <a:r>
              <a:rPr lang="ja-JP" altLang="en-US" sz="800" dirty="0">
                <a:solidFill>
                  <a:prstClr val="black"/>
                </a:solidFill>
                <a:latin typeface="HG丸ｺﾞｼｯｸM-PRO" panose="020F0600000000000000" pitchFamily="50" charset="-128"/>
                <a:ea typeface="HG丸ｺﾞｼｯｸM-PRO" panose="020F0600000000000000" pitchFamily="50" charset="-128"/>
              </a:rPr>
              <a:t>税込み</a:t>
            </a:r>
            <a:r>
              <a:rPr lang="en-US" altLang="ja-JP" sz="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008795" y="558076"/>
            <a:ext cx="4608954" cy="338554"/>
          </a:xfrm>
          <a:prstGeom prst="rect">
            <a:avLst/>
          </a:prstGeom>
          <a:noFill/>
        </p:spPr>
        <p:txBody>
          <a:bodyPr wrap="none" rtlCol="0">
            <a:spAutoFit/>
          </a:bodyPr>
          <a:lstStyle/>
          <a:p>
            <a:r>
              <a:rPr lang="ja-JP" altLang="en-US" sz="1600" dirty="0">
                <a:solidFill>
                  <a:prstClr val="black"/>
                </a:solidFill>
                <a:latin typeface="HGS行書体" panose="03000600000000000000" pitchFamily="66" charset="-128"/>
                <a:ea typeface="HGS行書体" panose="03000600000000000000" pitchFamily="66" charset="-128"/>
              </a:rPr>
              <a:t>２０２１年　１０月１７日</a:t>
            </a:r>
            <a:r>
              <a:rPr lang="en-US" altLang="ja-JP" sz="1600" dirty="0">
                <a:solidFill>
                  <a:prstClr val="black"/>
                </a:solidFill>
                <a:latin typeface="HGS行書体" panose="03000600000000000000" pitchFamily="66" charset="-128"/>
                <a:ea typeface="HGS行書体" panose="03000600000000000000" pitchFamily="66" charset="-128"/>
              </a:rPr>
              <a:t>(</a:t>
            </a:r>
            <a:r>
              <a:rPr lang="ja-JP" altLang="en-US" sz="1600" dirty="0">
                <a:solidFill>
                  <a:prstClr val="black"/>
                </a:solidFill>
                <a:latin typeface="HGS行書体" panose="03000600000000000000" pitchFamily="66" charset="-128"/>
                <a:ea typeface="HGS行書体" panose="03000600000000000000" pitchFamily="66" charset="-128"/>
              </a:rPr>
              <a:t>日</a:t>
            </a:r>
            <a:r>
              <a:rPr lang="en-US" altLang="ja-JP" sz="1600" dirty="0">
                <a:solidFill>
                  <a:prstClr val="black"/>
                </a:solidFill>
                <a:latin typeface="HGS行書体" panose="03000600000000000000" pitchFamily="66" charset="-128"/>
                <a:ea typeface="HGS行書体" panose="03000600000000000000" pitchFamily="66" charset="-128"/>
              </a:rPr>
              <a:t>)</a:t>
            </a:r>
            <a:r>
              <a:rPr lang="ja-JP" altLang="en-US" sz="1600" dirty="0">
                <a:solidFill>
                  <a:prstClr val="black"/>
                </a:solidFill>
                <a:latin typeface="HGS行書体" panose="03000600000000000000" pitchFamily="66" charset="-128"/>
                <a:ea typeface="HGS行書体" panose="03000600000000000000" pitchFamily="66" charset="-128"/>
              </a:rPr>
              <a:t>～１２月５日</a:t>
            </a:r>
            <a:r>
              <a:rPr lang="en-US" altLang="ja-JP" sz="1600" dirty="0">
                <a:solidFill>
                  <a:prstClr val="black"/>
                </a:solidFill>
                <a:latin typeface="HGS行書体" panose="03000600000000000000" pitchFamily="66" charset="-128"/>
                <a:ea typeface="HGS行書体" panose="03000600000000000000" pitchFamily="66" charset="-128"/>
              </a:rPr>
              <a:t>(</a:t>
            </a:r>
            <a:r>
              <a:rPr lang="ja-JP" altLang="en-US" sz="1600" dirty="0">
                <a:solidFill>
                  <a:prstClr val="black"/>
                </a:solidFill>
                <a:latin typeface="HGS行書体" panose="03000600000000000000" pitchFamily="66" charset="-128"/>
                <a:ea typeface="HGS行書体" panose="03000600000000000000" pitchFamily="66" charset="-128"/>
              </a:rPr>
              <a:t>日</a:t>
            </a:r>
            <a:r>
              <a:rPr lang="en-US" altLang="ja-JP" sz="1600" dirty="0">
                <a:solidFill>
                  <a:prstClr val="black"/>
                </a:solidFill>
                <a:latin typeface="HGS行書体" panose="03000600000000000000" pitchFamily="66" charset="-128"/>
                <a:ea typeface="HGS行書体" panose="03000600000000000000" pitchFamily="66" charset="-128"/>
              </a:rPr>
              <a:t>)</a:t>
            </a:r>
            <a:endParaRPr lang="ja-JP" altLang="en-US" sz="1600" dirty="0">
              <a:solidFill>
                <a:prstClr val="black"/>
              </a:solidFill>
              <a:latin typeface="HGS行書体" panose="03000600000000000000" pitchFamily="66" charset="-128"/>
              <a:ea typeface="HGS行書体" panose="03000600000000000000" pitchFamily="66" charset="-128"/>
            </a:endParaRPr>
          </a:p>
        </p:txBody>
      </p:sp>
      <p:sp>
        <p:nvSpPr>
          <p:cNvPr id="33" name="正方形/長方形 32">
            <a:extLst>
              <a:ext uri="{FF2B5EF4-FFF2-40B4-BE49-F238E27FC236}">
                <a16:creationId xmlns:a16="http://schemas.microsoft.com/office/drawing/2014/main" id="{267BEF40-E607-4957-9A33-2C9AAC6F2332}"/>
              </a:ext>
            </a:extLst>
          </p:cNvPr>
          <p:cNvSpPr/>
          <p:nvPr/>
        </p:nvSpPr>
        <p:spPr>
          <a:xfrm>
            <a:off x="164662" y="2818913"/>
            <a:ext cx="6026094" cy="369332"/>
          </a:xfrm>
          <a:prstGeom prst="rect">
            <a:avLst/>
          </a:prstGeom>
          <a:noFill/>
        </p:spPr>
        <p:txBody>
          <a:bodyPr wrap="square" lIns="91440" tIns="45720" rIns="91440" bIns="45720">
            <a:spAutoFit/>
          </a:bodyPr>
          <a:lstStyle/>
          <a:p>
            <a:pPr defTabSz="457200">
              <a:defRPr/>
            </a:pPr>
            <a:r>
              <a:rPr kumimoji="0" lang="ja-JP" altLang="en-US" dirty="0">
                <a:ln w="9525">
                  <a:solidFill>
                    <a:srgbClr val="FF0000"/>
                  </a:solidFill>
                  <a:prstDash val="solid"/>
                </a:ln>
                <a:solidFill>
                  <a:srgbClr val="FF0000"/>
                </a:solidFill>
                <a:latin typeface="HGS行書体" panose="03000600000000000000" pitchFamily="66" charset="-128"/>
                <a:ea typeface="HGS行書体" panose="03000600000000000000" pitchFamily="66" charset="-128"/>
              </a:rPr>
              <a:t>水泳は心も体も鍛えられるバランスの良いスポーツです。</a:t>
            </a:r>
            <a:endParaRPr kumimoji="0" lang="en-US" altLang="ja-JP" dirty="0">
              <a:ln w="9525">
                <a:solidFill>
                  <a:srgbClr val="FF0000"/>
                </a:solidFill>
                <a:prstDash val="solid"/>
              </a:ln>
              <a:solidFill>
                <a:srgbClr val="FF0000"/>
              </a:solidFill>
              <a:latin typeface="HGS行書体" panose="03000600000000000000" pitchFamily="66" charset="-128"/>
              <a:ea typeface="HGS行書体" panose="03000600000000000000" pitchFamily="66" charset="-128"/>
            </a:endParaRPr>
          </a:p>
        </p:txBody>
      </p:sp>
      <p:sp>
        <p:nvSpPr>
          <p:cNvPr id="9" name="テキスト ボックス 8"/>
          <p:cNvSpPr txBox="1"/>
          <p:nvPr/>
        </p:nvSpPr>
        <p:spPr>
          <a:xfrm>
            <a:off x="7953113" y="6781525"/>
            <a:ext cx="2068515" cy="307777"/>
          </a:xfrm>
          <a:prstGeom prst="rect">
            <a:avLst/>
          </a:prstGeom>
          <a:noFill/>
        </p:spPr>
        <p:txBody>
          <a:bodyPr wrap="none" rtlCol="0">
            <a:spAutoFit/>
          </a:bodyPr>
          <a:lstStyle/>
          <a:p>
            <a:r>
              <a:rPr kumimoji="1" lang="en-US" altLang="ja-JP" sz="1400" dirty="0"/>
              <a:t>http://www.kss-aura.com/</a:t>
            </a:r>
            <a:endParaRPr kumimoji="1" lang="ja-JP" altLang="en-US" sz="1400" dirty="0"/>
          </a:p>
        </p:txBody>
      </p:sp>
      <p:pic>
        <p:nvPicPr>
          <p:cNvPr id="10" name="図 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424" b="87576" l="19200" r="80000">
                        <a14:foregroundMark x1="33920" y1="28921" x2="59520" y2="55397"/>
                        <a14:foregroundMark x1="26400" y1="19552" x2="73760" y2="65988"/>
                        <a14:foregroundMark x1="61120" y1="19959" x2="68320" y2="78819"/>
                        <a14:foregroundMark x1="34560" y1="49084" x2="64960" y2="62933"/>
                        <a14:foregroundMark x1="32960" y1="60081" x2="55040" y2="59878"/>
                        <a14:foregroundMark x1="32000" y1="73523" x2="67040" y2="76782"/>
                      </a14:backgroundRemoval>
                    </a14:imgEffect>
                  </a14:imgLayer>
                </a14:imgProps>
              </a:ext>
              <a:ext uri="{28A0092B-C50C-407E-A947-70E740481C1C}">
                <a14:useLocalDpi xmlns:a14="http://schemas.microsoft.com/office/drawing/2010/main" val="0"/>
              </a:ext>
            </a:extLst>
          </a:blip>
          <a:srcRect l="20210" t="12332" r="19807" b="12872"/>
          <a:stretch/>
        </p:blipFill>
        <p:spPr>
          <a:xfrm>
            <a:off x="10142831" y="6533151"/>
            <a:ext cx="360210" cy="362741"/>
          </a:xfrm>
          <a:prstGeom prst="rect">
            <a:avLst/>
          </a:prstGeom>
        </p:spPr>
      </p:pic>
      <p:sp>
        <p:nvSpPr>
          <p:cNvPr id="35" name="正方形/長方形 34">
            <a:extLst>
              <a:ext uri="{FF2B5EF4-FFF2-40B4-BE49-F238E27FC236}">
                <a16:creationId xmlns:a16="http://schemas.microsoft.com/office/drawing/2014/main" id="{267BEF40-E607-4957-9A33-2C9AAC6F2332}"/>
              </a:ext>
            </a:extLst>
          </p:cNvPr>
          <p:cNvSpPr/>
          <p:nvPr/>
        </p:nvSpPr>
        <p:spPr>
          <a:xfrm>
            <a:off x="7011840" y="444523"/>
            <a:ext cx="2073436" cy="523220"/>
          </a:xfrm>
          <a:prstGeom prst="rect">
            <a:avLst/>
          </a:prstGeom>
          <a:noFill/>
        </p:spPr>
        <p:txBody>
          <a:bodyPr wrap="square" lIns="91440" tIns="45720" rIns="91440" bIns="45720">
            <a:spAutoFit/>
          </a:bodyPr>
          <a:lstStyle/>
          <a:p>
            <a:pPr defTabSz="457200">
              <a:defRPr/>
            </a:pPr>
            <a:r>
              <a:rPr kumimoji="0" lang="ja-JP" altLang="en-US" sz="1400" dirty="0">
                <a:ln w="9525">
                  <a:solidFill>
                    <a:schemeClr val="tx1"/>
                  </a:solidFill>
                  <a:prstDash val="solid"/>
                </a:ln>
                <a:latin typeface="HGS行書体" panose="03000600000000000000" pitchFamily="66" charset="-128"/>
                <a:ea typeface="HGS行書体" panose="03000600000000000000" pitchFamily="66" charset="-128"/>
              </a:rPr>
              <a:t>キャンペーン期間中</a:t>
            </a:r>
            <a:endParaRPr kumimoji="0" lang="en-US" altLang="ja-JP" sz="1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en-US" altLang="ja-JP" sz="14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400" dirty="0">
                <a:ln w="9525">
                  <a:solidFill>
                    <a:schemeClr val="tx1"/>
                  </a:solidFill>
                  <a:prstDash val="solid"/>
                </a:ln>
                <a:latin typeface="HGS行書体" panose="03000600000000000000" pitchFamily="66" charset="-128"/>
                <a:ea typeface="HGS行書体" panose="03000600000000000000" pitchFamily="66" charset="-128"/>
              </a:rPr>
              <a:t>にご入会頂くと</a:t>
            </a:r>
            <a:r>
              <a:rPr kumimoji="0" lang="en-US" altLang="ja-JP" sz="1400" dirty="0">
                <a:ln w="9525">
                  <a:solidFill>
                    <a:schemeClr val="tx1"/>
                  </a:solidFill>
                  <a:prstDash val="solid"/>
                </a:ln>
                <a:latin typeface="HGS行書体" panose="03000600000000000000" pitchFamily="66" charset="-128"/>
                <a:ea typeface="HGS行書体" panose="03000600000000000000" pitchFamily="66" charset="-128"/>
              </a:rPr>
              <a:t>…</a:t>
            </a:r>
          </a:p>
        </p:txBody>
      </p:sp>
      <p:sp>
        <p:nvSpPr>
          <p:cNvPr id="34" name="字幕 4">
            <a:extLst>
              <a:ext uri="{FF2B5EF4-FFF2-40B4-BE49-F238E27FC236}">
                <a16:creationId xmlns:a16="http://schemas.microsoft.com/office/drawing/2014/main" id="{FD6ADC17-F78B-45A5-93D6-1211BB46B9A2}"/>
              </a:ext>
            </a:extLst>
          </p:cNvPr>
          <p:cNvSpPr txBox="1">
            <a:spLocks/>
          </p:cNvSpPr>
          <p:nvPr/>
        </p:nvSpPr>
        <p:spPr>
          <a:xfrm>
            <a:off x="5476903" y="5353548"/>
            <a:ext cx="5286319" cy="724196"/>
          </a:xfrm>
          <a:prstGeom prst="rect">
            <a:avLst/>
          </a:prstGeom>
          <a:solidFill>
            <a:schemeClr val="bg1"/>
          </a:solidFill>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ご入会に必要なもの</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①印鑑②顔写真</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サイズ 縦</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横</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③銀行又は郵便局の通帳と届出印</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④事務登録費</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円⑤月会費</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カ月分</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現金のみ</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⑥指定用品代</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水着・キャップ・スクールバッグ</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aphicFrame>
        <p:nvGraphicFramePr>
          <p:cNvPr id="36" name="オブジェクト 35">
            <a:extLst>
              <a:ext uri="{FF2B5EF4-FFF2-40B4-BE49-F238E27FC236}">
                <a16:creationId xmlns:a16="http://schemas.microsoft.com/office/drawing/2014/main" id="{CE9A8744-A13B-443A-BBBE-2199039D24B7}"/>
              </a:ext>
            </a:extLst>
          </p:cNvPr>
          <p:cNvGraphicFramePr>
            <a:graphicFrameLocks noChangeAspect="1"/>
          </p:cNvGraphicFramePr>
          <p:nvPr>
            <p:extLst>
              <p:ext uri="{D42A27DB-BD31-4B8C-83A1-F6EECF244321}">
                <p14:modId xmlns:p14="http://schemas.microsoft.com/office/powerpoint/2010/main" val="1711996361"/>
              </p:ext>
            </p:extLst>
          </p:nvPr>
        </p:nvGraphicFramePr>
        <p:xfrm>
          <a:off x="5806799" y="4932974"/>
          <a:ext cx="4959350" cy="285750"/>
        </p:xfrm>
        <a:graphic>
          <a:graphicData uri="http://schemas.openxmlformats.org/presentationml/2006/ole">
            <mc:AlternateContent xmlns:mc="http://schemas.openxmlformats.org/markup-compatibility/2006">
              <mc:Choice xmlns:v="urn:schemas-microsoft-com:vml" Requires="v">
                <p:oleObj spid="_x0000_s4164" name="Worksheet" r:id="rId14" imgW="4959360" imgH="285682" progId="Excel.Sheet.12">
                  <p:embed/>
                </p:oleObj>
              </mc:Choice>
              <mc:Fallback>
                <p:oleObj name="Worksheet" r:id="rId14" imgW="4959360" imgH="285682" progId="Excel.Sheet.12">
                  <p:embed/>
                  <p:pic>
                    <p:nvPicPr>
                      <p:cNvPr id="39" name="オブジェクト 38"/>
                      <p:cNvPicPr/>
                      <p:nvPr/>
                    </p:nvPicPr>
                    <p:blipFill>
                      <a:blip r:embed="rId15"/>
                      <a:stretch>
                        <a:fillRect/>
                      </a:stretch>
                    </p:blipFill>
                    <p:spPr>
                      <a:xfrm>
                        <a:off x="5806799" y="4932974"/>
                        <a:ext cx="4959350" cy="285750"/>
                      </a:xfrm>
                      <a:prstGeom prst="rect">
                        <a:avLst/>
                      </a:prstGeom>
                    </p:spPr>
                  </p:pic>
                </p:oleObj>
              </mc:Fallback>
            </mc:AlternateContent>
          </a:graphicData>
        </a:graphic>
      </p:graphicFrame>
      <p:graphicFrame>
        <p:nvGraphicFramePr>
          <p:cNvPr id="37" name="オブジェクト 36">
            <a:extLst>
              <a:ext uri="{FF2B5EF4-FFF2-40B4-BE49-F238E27FC236}">
                <a16:creationId xmlns:a16="http://schemas.microsoft.com/office/drawing/2014/main" id="{F19E9E24-CC65-445D-A909-937C8C4B203B}"/>
              </a:ext>
            </a:extLst>
          </p:cNvPr>
          <p:cNvGraphicFramePr>
            <a:graphicFrameLocks noChangeAspect="1"/>
          </p:cNvGraphicFramePr>
          <p:nvPr>
            <p:extLst>
              <p:ext uri="{D42A27DB-BD31-4B8C-83A1-F6EECF244321}">
                <p14:modId xmlns:p14="http://schemas.microsoft.com/office/powerpoint/2010/main" val="4040272325"/>
              </p:ext>
            </p:extLst>
          </p:nvPr>
        </p:nvGraphicFramePr>
        <p:xfrm>
          <a:off x="7021484" y="2847112"/>
          <a:ext cx="3741738" cy="1951038"/>
        </p:xfrm>
        <a:graphic>
          <a:graphicData uri="http://schemas.openxmlformats.org/presentationml/2006/ole">
            <mc:AlternateContent xmlns:mc="http://schemas.openxmlformats.org/markup-compatibility/2006">
              <mc:Choice xmlns:v="urn:schemas-microsoft-com:vml" Requires="v">
                <p:oleObj spid="_x0000_s4165" name="Worksheet" r:id="rId16" imgW="3741385" imgH="1950924" progId="Excel.Sheet.12">
                  <p:embed/>
                </p:oleObj>
              </mc:Choice>
              <mc:Fallback>
                <p:oleObj name="Worksheet" r:id="rId16" imgW="3741385" imgH="1950924" progId="Excel.Sheet.12">
                  <p:embed/>
                  <p:pic>
                    <p:nvPicPr>
                      <p:cNvPr id="40" name="オブジェクト 39"/>
                      <p:cNvPicPr/>
                      <p:nvPr/>
                    </p:nvPicPr>
                    <p:blipFill>
                      <a:blip r:embed="rId17"/>
                      <a:stretch>
                        <a:fillRect/>
                      </a:stretch>
                    </p:blipFill>
                    <p:spPr>
                      <a:xfrm>
                        <a:off x="7021484" y="2847112"/>
                        <a:ext cx="3741738" cy="1951038"/>
                      </a:xfrm>
                      <a:prstGeom prst="rect">
                        <a:avLst/>
                      </a:prstGeom>
                    </p:spPr>
                  </p:pic>
                </p:oleObj>
              </mc:Fallback>
            </mc:AlternateContent>
          </a:graphicData>
        </a:graphic>
      </p:graphicFrame>
      <p:sp>
        <p:nvSpPr>
          <p:cNvPr id="38" name="正方形/長方形 37">
            <a:extLst>
              <a:ext uri="{FF2B5EF4-FFF2-40B4-BE49-F238E27FC236}">
                <a16:creationId xmlns:a16="http://schemas.microsoft.com/office/drawing/2014/main" id="{31F92C4C-2643-436B-9051-4442CA4F69AB}"/>
              </a:ext>
            </a:extLst>
          </p:cNvPr>
          <p:cNvSpPr/>
          <p:nvPr/>
        </p:nvSpPr>
        <p:spPr>
          <a:xfrm>
            <a:off x="6922269" y="2180479"/>
            <a:ext cx="3615138" cy="584775"/>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rPr>
              <a:t>こども定期コース</a:t>
            </a:r>
            <a:endParaRPr kumimoji="0" lang="en-US" altLang="ja-JP" sz="3200" b="1" i="0" u="none" strike="noStrike" kern="1200" cap="none" spc="0" normalizeH="0" baseline="0" noProof="0" dirty="0">
              <a:ln w="9525">
                <a:solidFill>
                  <a:schemeClr val="tx2">
                    <a:lumMod val="50000"/>
                  </a:schemeClr>
                </a:solidFill>
                <a:prstDash val="solid"/>
              </a:ln>
              <a:solidFill>
                <a:prstClr val="white"/>
              </a:solidFill>
              <a:effectLst/>
              <a:uLnTx/>
              <a:uFillTx/>
              <a:latin typeface="HGS行書体" panose="03000600000000000000" pitchFamily="66" charset="-128"/>
              <a:ea typeface="HGS行書体" panose="03000600000000000000" pitchFamily="66" charset="-128"/>
            </a:endParaRPr>
          </a:p>
        </p:txBody>
      </p:sp>
      <p:sp>
        <p:nvSpPr>
          <p:cNvPr id="39" name="テキスト ボックス 38">
            <a:extLst>
              <a:ext uri="{FF2B5EF4-FFF2-40B4-BE49-F238E27FC236}">
                <a16:creationId xmlns:a16="http://schemas.microsoft.com/office/drawing/2014/main" id="{08356121-413C-4940-AD02-2A0E6E6B1FAC}"/>
              </a:ext>
            </a:extLst>
          </p:cNvPr>
          <p:cNvSpPr txBox="1"/>
          <p:nvPr/>
        </p:nvSpPr>
        <p:spPr>
          <a:xfrm rot="21200888">
            <a:off x="6453242" y="1912984"/>
            <a:ext cx="138359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rPr>
              <a:t>ドキドキ　</a:t>
            </a:r>
            <a:endParaRPr kumimoji="1" lang="en-US" altLang="ja-JP"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dirty="0">
                <a:solidFill>
                  <a:srgbClr val="FF0000"/>
                </a:solidFill>
                <a:latin typeface="HGS行書体" panose="03000600000000000000" pitchFamily="66" charset="-128"/>
                <a:ea typeface="HGS行書体" panose="03000600000000000000" pitchFamily="66" charset="-128"/>
              </a:rPr>
              <a:t>　　　　</a:t>
            </a:r>
            <a:r>
              <a:rPr kumimoji="1" lang="ja-JP" altLang="en-US"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rPr>
              <a:t>わくわく</a:t>
            </a:r>
            <a:endParaRPr kumimoji="1" lang="en-US" altLang="ja-JP" sz="1100" b="0" i="0" u="none" strike="noStrike" kern="1200" cap="none" spc="0" normalizeH="0" baseline="0" noProof="0" dirty="0">
              <a:ln>
                <a:noFill/>
              </a:ln>
              <a:solidFill>
                <a:srgbClr val="FF0000"/>
              </a:solidFill>
              <a:effectLst/>
              <a:uLnTx/>
              <a:uFillTx/>
              <a:latin typeface="HGS行書体" panose="03000600000000000000" pitchFamily="66" charset="-128"/>
              <a:ea typeface="HGS行書体" panose="03000600000000000000" pitchFamily="66" charset="-128"/>
            </a:endParaRPr>
          </a:p>
        </p:txBody>
      </p:sp>
      <p:sp>
        <p:nvSpPr>
          <p:cNvPr id="48" name="正方形/長方形 47">
            <a:extLst>
              <a:ext uri="{FF2B5EF4-FFF2-40B4-BE49-F238E27FC236}">
                <a16:creationId xmlns:a16="http://schemas.microsoft.com/office/drawing/2014/main" id="{469033FE-EE05-43AA-8AD1-C7A2FD4DB8B3}"/>
              </a:ext>
            </a:extLst>
          </p:cNvPr>
          <p:cNvSpPr/>
          <p:nvPr/>
        </p:nvSpPr>
        <p:spPr>
          <a:xfrm>
            <a:off x="62509" y="3331783"/>
            <a:ext cx="5493585" cy="3585597"/>
          </a:xfrm>
          <a:prstGeom prst="rect">
            <a:avLst/>
          </a:prstGeom>
          <a:noFill/>
        </p:spPr>
        <p:txBody>
          <a:bodyPr wrap="square" lIns="91440" tIns="45720" rIns="91440" bIns="45720">
            <a:spAutoFit/>
          </a:bodyPr>
          <a:lstStyle/>
          <a:p>
            <a:pPr defTabSz="457200">
              <a:defRPr/>
            </a:pPr>
            <a:r>
              <a:rPr kumimoji="0" lang="ja-JP" altLang="en-US" sz="1600" dirty="0">
                <a:ln w="9525">
                  <a:solidFill>
                    <a:schemeClr val="tx1"/>
                  </a:solidFill>
                  <a:prstDash val="solid"/>
                </a:ln>
                <a:latin typeface="HGS行書体" panose="03000600000000000000" pitchFamily="66" charset="-128"/>
                <a:ea typeface="HGS行書体" panose="03000600000000000000" pitchFamily="66" charset="-128"/>
              </a:rPr>
              <a:t>・</a:t>
            </a:r>
            <a:r>
              <a:rPr kumimoji="0" lang="ja-JP" altLang="en-US" sz="1600" dirty="0">
                <a:ln w="3175">
                  <a:noFill/>
                  <a:prstDash val="solid"/>
                </a:ln>
                <a:solidFill>
                  <a:srgbClr val="FF0000"/>
                </a:solidFill>
                <a:latin typeface="HGS行書体" panose="03000600000000000000" pitchFamily="66" charset="-128"/>
                <a:ea typeface="HGS行書体" panose="03000600000000000000" pitchFamily="66" charset="-128"/>
              </a:rPr>
              <a:t>ぜんそくの改善効果</a:t>
            </a:r>
            <a:endParaRPr kumimoji="0" lang="en-US" altLang="ja-JP" sz="1600" dirty="0">
              <a:ln w="3175">
                <a:noFill/>
                <a:prstDash val="solid"/>
              </a:ln>
              <a:solidFill>
                <a:srgbClr val="FF0000"/>
              </a:solidFill>
              <a:latin typeface="HGS行書体" panose="03000600000000000000" pitchFamily="66" charset="-128"/>
              <a:ea typeface="HGS行書体" panose="03000600000000000000" pitchFamily="66" charset="-128"/>
            </a:endParaRPr>
          </a:p>
          <a:p>
            <a:pPr defTabSz="457200">
              <a:defRPr/>
            </a:pPr>
            <a:r>
              <a:rPr kumimoji="0" lang="en-US" altLang="ja-JP" sz="12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200" dirty="0">
                <a:ln w="9525">
                  <a:noFill/>
                  <a:prstDash val="solid"/>
                </a:ln>
                <a:latin typeface="HGS行書体" panose="03000600000000000000" pitchFamily="66" charset="-128"/>
                <a:ea typeface="HGS行書体" panose="03000600000000000000" pitchFamily="66" charset="-128"/>
              </a:rPr>
              <a:t>呼吸筋が活発になることで心肺機能が強化される</a:t>
            </a:r>
            <a:endParaRPr kumimoji="0" lang="en-US" altLang="ja-JP" sz="1200" dirty="0">
              <a:ln w="9525">
                <a:noFill/>
                <a:prstDash val="solid"/>
              </a:ln>
              <a:latin typeface="HGS行書体" panose="03000600000000000000" pitchFamily="66" charset="-128"/>
              <a:ea typeface="HGS行書体" panose="03000600000000000000" pitchFamily="66" charset="-128"/>
            </a:endParaRPr>
          </a:p>
          <a:p>
            <a:pPr defTabSz="457200">
              <a:defRPr/>
            </a:pPr>
            <a:endParaRPr kumimoji="0" lang="en-US" altLang="ja-JP" sz="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sz="1600" dirty="0">
                <a:ln w="9525">
                  <a:solidFill>
                    <a:schemeClr val="tx1"/>
                  </a:solidFill>
                  <a:prstDash val="solid"/>
                </a:ln>
                <a:latin typeface="HGS行書体" panose="03000600000000000000" pitchFamily="66" charset="-128"/>
                <a:ea typeface="HGS行書体" panose="03000600000000000000" pitchFamily="66" charset="-128"/>
              </a:rPr>
              <a:t>・</a:t>
            </a:r>
            <a:r>
              <a:rPr kumimoji="0" lang="ja-JP" altLang="en-US" sz="1600" dirty="0">
                <a:ln w="3175">
                  <a:noFill/>
                  <a:prstDash val="solid"/>
                </a:ln>
                <a:solidFill>
                  <a:srgbClr val="FF0000"/>
                </a:solidFill>
                <a:latin typeface="HGS行書体" panose="03000600000000000000" pitchFamily="66" charset="-128"/>
                <a:ea typeface="HGS行書体" panose="03000600000000000000" pitchFamily="66" charset="-128"/>
              </a:rPr>
              <a:t>水中では運動量がアップ</a:t>
            </a:r>
            <a:endParaRPr kumimoji="0" lang="en-US" altLang="ja-JP" sz="1600" dirty="0">
              <a:ln w="3175">
                <a:noFill/>
                <a:prstDash val="solid"/>
              </a:ln>
              <a:solidFill>
                <a:srgbClr val="FF0000"/>
              </a:solidFill>
              <a:latin typeface="HGS行書体" panose="03000600000000000000" pitchFamily="66" charset="-128"/>
              <a:ea typeface="HGS行書体" panose="03000600000000000000" pitchFamily="66" charset="-128"/>
            </a:endParaRPr>
          </a:p>
          <a:p>
            <a:pPr defTabSz="457200">
              <a:defRPr/>
            </a:pPr>
            <a:r>
              <a:rPr kumimoji="0" lang="en-US" altLang="ja-JP" sz="12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200" dirty="0">
                <a:ln w="9525">
                  <a:noFill/>
                  <a:prstDash val="solid"/>
                </a:ln>
                <a:latin typeface="HGS行書体" panose="03000600000000000000" pitchFamily="66" charset="-128"/>
                <a:ea typeface="HGS行書体" panose="03000600000000000000" pitchFamily="66" charset="-128"/>
              </a:rPr>
              <a:t>水泳は陸上運動の４～１０倍の負荷</a:t>
            </a:r>
            <a:endParaRPr kumimoji="0" lang="en-US" altLang="ja-JP" sz="1200" dirty="0">
              <a:ln w="9525">
                <a:noFill/>
                <a:prstDash val="solid"/>
              </a:ln>
              <a:latin typeface="HGS行書体" panose="03000600000000000000" pitchFamily="66" charset="-128"/>
              <a:ea typeface="HGS行書体" panose="03000600000000000000" pitchFamily="66" charset="-128"/>
            </a:endParaRPr>
          </a:p>
          <a:p>
            <a:pPr defTabSz="457200">
              <a:defRPr/>
            </a:pPr>
            <a:endParaRPr kumimoji="0" lang="en-US" altLang="ja-JP" sz="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sz="1600" dirty="0">
                <a:ln w="9525">
                  <a:solidFill>
                    <a:schemeClr val="tx1"/>
                  </a:solidFill>
                  <a:prstDash val="solid"/>
                </a:ln>
                <a:latin typeface="HGS行書体" panose="03000600000000000000" pitchFamily="66" charset="-128"/>
                <a:ea typeface="HGS行書体" panose="03000600000000000000" pitchFamily="66" charset="-128"/>
              </a:rPr>
              <a:t>・</a:t>
            </a:r>
            <a:r>
              <a:rPr kumimoji="0" lang="ja-JP" altLang="en-US" sz="1600" dirty="0">
                <a:ln w="3175">
                  <a:noFill/>
                  <a:prstDash val="solid"/>
                </a:ln>
                <a:solidFill>
                  <a:srgbClr val="FF0000"/>
                </a:solidFill>
                <a:latin typeface="HGS行書体" panose="03000600000000000000" pitchFamily="66" charset="-128"/>
                <a:ea typeface="HGS行書体" panose="03000600000000000000" pitchFamily="66" charset="-128"/>
              </a:rPr>
              <a:t>風邪をひきにくい体を作る</a:t>
            </a:r>
            <a:endParaRPr kumimoji="0" lang="en-US" altLang="ja-JP" sz="1600" dirty="0">
              <a:ln w="3175">
                <a:noFill/>
                <a:prstDash val="solid"/>
              </a:ln>
              <a:solidFill>
                <a:srgbClr val="FF0000"/>
              </a:solidFill>
              <a:latin typeface="HGS行書体" panose="03000600000000000000" pitchFamily="66" charset="-128"/>
              <a:ea typeface="HGS行書体" panose="03000600000000000000" pitchFamily="66" charset="-128"/>
            </a:endParaRPr>
          </a:p>
          <a:p>
            <a:pPr defTabSz="457200">
              <a:defRPr/>
            </a:pPr>
            <a:r>
              <a:rPr kumimoji="0" lang="en-US" altLang="ja-JP" sz="12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200" dirty="0">
                <a:ln w="9525">
                  <a:noFill/>
                  <a:prstDash val="solid"/>
                </a:ln>
                <a:latin typeface="HGS行書体" panose="03000600000000000000" pitchFamily="66" charset="-128"/>
                <a:ea typeface="HGS行書体" panose="03000600000000000000" pitchFamily="66" charset="-128"/>
              </a:rPr>
              <a:t>体温調節機能が強化され、丈夫なカラダへ成長</a:t>
            </a:r>
            <a:endParaRPr kumimoji="0" lang="en-US" altLang="ja-JP" sz="1200" dirty="0">
              <a:ln w="9525">
                <a:noFill/>
                <a:prstDash val="solid"/>
              </a:ln>
              <a:latin typeface="HGS行書体" panose="03000600000000000000" pitchFamily="66" charset="-128"/>
              <a:ea typeface="HGS行書体" panose="03000600000000000000" pitchFamily="66" charset="-128"/>
            </a:endParaRPr>
          </a:p>
          <a:p>
            <a:pPr defTabSz="457200">
              <a:defRPr/>
            </a:pPr>
            <a:endParaRPr kumimoji="0" lang="en-US" altLang="ja-JP" sz="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sz="1600" dirty="0">
                <a:ln w="9525">
                  <a:solidFill>
                    <a:schemeClr val="tx1"/>
                  </a:solidFill>
                  <a:prstDash val="solid"/>
                </a:ln>
                <a:latin typeface="HGS行書体" panose="03000600000000000000" pitchFamily="66" charset="-128"/>
                <a:ea typeface="HGS行書体" panose="03000600000000000000" pitchFamily="66" charset="-128"/>
              </a:rPr>
              <a:t>・</a:t>
            </a:r>
            <a:r>
              <a:rPr kumimoji="0" lang="ja-JP" altLang="en-US" sz="1600" dirty="0">
                <a:ln w="3175">
                  <a:noFill/>
                  <a:prstDash val="solid"/>
                </a:ln>
                <a:solidFill>
                  <a:srgbClr val="FF0000"/>
                </a:solidFill>
                <a:latin typeface="HGS行書体" panose="03000600000000000000" pitchFamily="66" charset="-128"/>
                <a:ea typeface="HGS行書体" panose="03000600000000000000" pitchFamily="66" charset="-128"/>
              </a:rPr>
              <a:t>神経系の発達は５歳で成人の８０％</a:t>
            </a:r>
            <a:endParaRPr kumimoji="0" lang="en-US" altLang="ja-JP" sz="1600" dirty="0">
              <a:ln w="3175">
                <a:noFill/>
                <a:prstDash val="solid"/>
              </a:ln>
              <a:solidFill>
                <a:srgbClr val="FF0000"/>
              </a:solidFill>
              <a:latin typeface="HGS行書体" panose="03000600000000000000" pitchFamily="66" charset="-128"/>
              <a:ea typeface="HGS行書体" panose="03000600000000000000" pitchFamily="66" charset="-128"/>
            </a:endParaRPr>
          </a:p>
          <a:p>
            <a:pPr defTabSz="457200">
              <a:defRPr/>
            </a:pPr>
            <a:r>
              <a:rPr kumimoji="0" lang="en-US" altLang="ja-JP" sz="12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200" dirty="0">
                <a:ln w="9525">
                  <a:noFill/>
                  <a:prstDash val="solid"/>
                </a:ln>
                <a:latin typeface="HGS行書体" panose="03000600000000000000" pitchFamily="66" charset="-128"/>
                <a:ea typeface="HGS行書体" panose="03000600000000000000" pitchFamily="66" charset="-128"/>
              </a:rPr>
              <a:t>この頃の子どもの成長は著しく神経系が発達</a:t>
            </a:r>
            <a:endParaRPr kumimoji="0" lang="en-US" altLang="ja-JP" sz="1200" dirty="0">
              <a:ln w="9525">
                <a:noFill/>
                <a:prstDash val="solid"/>
              </a:ln>
              <a:latin typeface="HGS行書体" panose="03000600000000000000" pitchFamily="66" charset="-128"/>
              <a:ea typeface="HGS行書体" panose="03000600000000000000" pitchFamily="66" charset="-128"/>
            </a:endParaRPr>
          </a:p>
          <a:p>
            <a:pPr defTabSz="457200">
              <a:defRPr/>
            </a:pPr>
            <a:endParaRPr kumimoji="0" lang="en-US" altLang="ja-JP" sz="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sz="1600" dirty="0">
                <a:ln w="9525">
                  <a:solidFill>
                    <a:schemeClr val="tx1"/>
                  </a:solidFill>
                  <a:prstDash val="solid"/>
                </a:ln>
                <a:latin typeface="HGS行書体" panose="03000600000000000000" pitchFamily="66" charset="-128"/>
                <a:ea typeface="HGS行書体" panose="03000600000000000000" pitchFamily="66" charset="-128"/>
              </a:rPr>
              <a:t>・</a:t>
            </a:r>
            <a:r>
              <a:rPr kumimoji="0" lang="ja-JP" altLang="en-US" sz="1600" dirty="0">
                <a:ln w="3175">
                  <a:noFill/>
                  <a:prstDash val="solid"/>
                </a:ln>
                <a:solidFill>
                  <a:srgbClr val="FF0000"/>
                </a:solidFill>
                <a:latin typeface="HGS行書体" panose="03000600000000000000" pitchFamily="66" charset="-128"/>
                <a:ea typeface="HGS行書体" panose="03000600000000000000" pitchFamily="66" charset="-128"/>
              </a:rPr>
              <a:t>水泳は成長に敵した運動</a:t>
            </a:r>
            <a:endParaRPr kumimoji="0" lang="en-US" altLang="ja-JP" sz="1600" dirty="0">
              <a:ln w="3175">
                <a:noFill/>
                <a:prstDash val="solid"/>
              </a:ln>
              <a:solidFill>
                <a:srgbClr val="FF0000"/>
              </a:solidFill>
              <a:latin typeface="HGS行書体" panose="03000600000000000000" pitchFamily="66" charset="-128"/>
              <a:ea typeface="HGS行書体" panose="03000600000000000000" pitchFamily="66" charset="-128"/>
            </a:endParaRPr>
          </a:p>
          <a:p>
            <a:pPr defTabSz="457200">
              <a:defRPr/>
            </a:pPr>
            <a:r>
              <a:rPr kumimoji="0" lang="en-US" altLang="ja-JP" sz="12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200" dirty="0">
                <a:ln w="9525">
                  <a:noFill/>
                  <a:prstDash val="solid"/>
                </a:ln>
                <a:latin typeface="HGS行書体" panose="03000600000000000000" pitchFamily="66" charset="-128"/>
                <a:ea typeface="HGS行書体" panose="03000600000000000000" pitchFamily="66" charset="-128"/>
              </a:rPr>
              <a:t>浮力の働きで体重が陸上の１</a:t>
            </a:r>
            <a:r>
              <a:rPr kumimoji="0" lang="en-US" altLang="ja-JP" sz="1200" dirty="0">
                <a:ln w="9525">
                  <a:noFill/>
                  <a:prstDash val="solid"/>
                </a:ln>
                <a:latin typeface="HGS行書体" panose="03000600000000000000" pitchFamily="66" charset="-128"/>
                <a:ea typeface="HGS行書体" panose="03000600000000000000" pitchFamily="66" charset="-128"/>
              </a:rPr>
              <a:t>/</a:t>
            </a:r>
            <a:r>
              <a:rPr kumimoji="0" lang="ja-JP" altLang="en-US" sz="1200" dirty="0">
                <a:ln w="9525">
                  <a:noFill/>
                  <a:prstDash val="solid"/>
                </a:ln>
                <a:latin typeface="HGS行書体" panose="03000600000000000000" pitchFamily="66" charset="-128"/>
                <a:ea typeface="HGS行書体" panose="03000600000000000000" pitchFamily="66" charset="-128"/>
              </a:rPr>
              <a:t>１０に軽減し全身を動かすことができる</a:t>
            </a:r>
            <a:endParaRPr kumimoji="0" lang="en-US" altLang="ja-JP" sz="1200" dirty="0">
              <a:ln w="9525">
                <a:noFill/>
                <a:prstDash val="solid"/>
              </a:ln>
              <a:latin typeface="HGS行書体" panose="03000600000000000000" pitchFamily="66" charset="-128"/>
              <a:ea typeface="HGS行書体" panose="03000600000000000000" pitchFamily="66" charset="-128"/>
            </a:endParaRPr>
          </a:p>
          <a:p>
            <a:pPr defTabSz="457200">
              <a:defRPr/>
            </a:pPr>
            <a:endParaRPr kumimoji="0" lang="en-US" altLang="ja-JP" sz="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sz="1600" dirty="0">
                <a:ln w="9525">
                  <a:solidFill>
                    <a:schemeClr val="tx1"/>
                  </a:solidFill>
                  <a:prstDash val="solid"/>
                </a:ln>
                <a:latin typeface="HGS行書体" panose="03000600000000000000" pitchFamily="66" charset="-128"/>
                <a:ea typeface="HGS行書体" panose="03000600000000000000" pitchFamily="66" charset="-128"/>
              </a:rPr>
              <a:t>・</a:t>
            </a:r>
            <a:r>
              <a:rPr kumimoji="0" lang="ja-JP" altLang="en-US" sz="1600" dirty="0">
                <a:ln w="3175">
                  <a:noFill/>
                  <a:prstDash val="solid"/>
                </a:ln>
                <a:solidFill>
                  <a:srgbClr val="FF0000"/>
                </a:solidFill>
                <a:latin typeface="HGS行書体" panose="03000600000000000000" pitchFamily="66" charset="-128"/>
                <a:ea typeface="HGS行書体" panose="03000600000000000000" pitchFamily="66" charset="-128"/>
              </a:rPr>
              <a:t>基礎体力や免疫力の向上</a:t>
            </a:r>
            <a:endParaRPr kumimoji="0" lang="en-US" altLang="ja-JP" sz="1600" dirty="0">
              <a:ln w="3175">
                <a:noFill/>
                <a:prstDash val="solid"/>
              </a:ln>
              <a:solidFill>
                <a:srgbClr val="FF0000"/>
              </a:solidFill>
              <a:latin typeface="HGS行書体" panose="03000600000000000000" pitchFamily="66" charset="-128"/>
              <a:ea typeface="HGS行書体" panose="03000600000000000000" pitchFamily="66" charset="-128"/>
            </a:endParaRPr>
          </a:p>
          <a:p>
            <a:pPr defTabSz="457200">
              <a:defRPr/>
            </a:pPr>
            <a:r>
              <a:rPr kumimoji="0" lang="en-US" altLang="ja-JP" sz="12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200" dirty="0">
                <a:ln w="9525">
                  <a:noFill/>
                  <a:prstDash val="solid"/>
                </a:ln>
                <a:latin typeface="HGS行書体" panose="03000600000000000000" pitchFamily="66" charset="-128"/>
                <a:ea typeface="HGS行書体" panose="03000600000000000000" pitchFamily="66" charset="-128"/>
              </a:rPr>
              <a:t>呼吸筋や循環器機能など、全身の筋力をバランスよく鍛える</a:t>
            </a:r>
            <a:endParaRPr kumimoji="0" lang="en-US" altLang="ja-JP" sz="1200" dirty="0">
              <a:ln w="9525">
                <a:noFill/>
                <a:prstDash val="solid"/>
              </a:ln>
              <a:latin typeface="HGS行書体" panose="03000600000000000000" pitchFamily="66" charset="-128"/>
              <a:ea typeface="HGS行書体" panose="03000600000000000000" pitchFamily="66" charset="-128"/>
            </a:endParaRPr>
          </a:p>
          <a:p>
            <a:pPr defTabSz="457200">
              <a:defRPr/>
            </a:pPr>
            <a:endParaRPr kumimoji="0" lang="en-US" altLang="ja-JP" sz="400" dirty="0">
              <a:ln w="9525">
                <a:solidFill>
                  <a:schemeClr val="tx1"/>
                </a:solidFill>
                <a:prstDash val="solid"/>
              </a:ln>
              <a:latin typeface="HGS行書体" panose="03000600000000000000" pitchFamily="66" charset="-128"/>
              <a:ea typeface="HGS行書体" panose="03000600000000000000" pitchFamily="66" charset="-128"/>
            </a:endParaRPr>
          </a:p>
          <a:p>
            <a:pPr defTabSz="457200">
              <a:defRPr/>
            </a:pPr>
            <a:r>
              <a:rPr kumimoji="0" lang="ja-JP" altLang="en-US" sz="1600" dirty="0">
                <a:ln w="9525">
                  <a:solidFill>
                    <a:schemeClr val="tx1"/>
                  </a:solidFill>
                  <a:prstDash val="solid"/>
                </a:ln>
                <a:latin typeface="HGS行書体" panose="03000600000000000000" pitchFamily="66" charset="-128"/>
                <a:ea typeface="HGS行書体" panose="03000600000000000000" pitchFamily="66" charset="-128"/>
              </a:rPr>
              <a:t>・</a:t>
            </a:r>
            <a:r>
              <a:rPr kumimoji="0" lang="ja-JP" altLang="en-US" sz="1600" dirty="0">
                <a:ln w="3175">
                  <a:noFill/>
                  <a:prstDash val="solid"/>
                </a:ln>
                <a:solidFill>
                  <a:srgbClr val="FF0000"/>
                </a:solidFill>
                <a:latin typeface="HGS行書体" panose="03000600000000000000" pitchFamily="66" charset="-128"/>
                <a:ea typeface="HGS行書体" panose="03000600000000000000" pitchFamily="66" charset="-128"/>
              </a:rPr>
              <a:t>水中は三次元運動</a:t>
            </a:r>
            <a:endParaRPr kumimoji="0" lang="en-US" altLang="ja-JP" sz="1600" dirty="0">
              <a:ln w="3175">
                <a:noFill/>
                <a:prstDash val="solid"/>
              </a:ln>
              <a:solidFill>
                <a:srgbClr val="FF0000"/>
              </a:solidFill>
              <a:latin typeface="HGS行書体" panose="03000600000000000000" pitchFamily="66" charset="-128"/>
              <a:ea typeface="HGS行書体" panose="03000600000000000000" pitchFamily="66" charset="-128"/>
            </a:endParaRPr>
          </a:p>
          <a:p>
            <a:pPr defTabSz="457200">
              <a:defRPr/>
            </a:pPr>
            <a:r>
              <a:rPr kumimoji="0" lang="en-US" altLang="ja-JP" sz="1200" dirty="0">
                <a:ln w="9525">
                  <a:solidFill>
                    <a:schemeClr val="tx1"/>
                  </a:solidFill>
                  <a:prstDash val="solid"/>
                </a:ln>
                <a:latin typeface="HGS行書体" panose="03000600000000000000" pitchFamily="66" charset="-128"/>
                <a:ea typeface="HGS行書体" panose="03000600000000000000" pitchFamily="66" charset="-128"/>
              </a:rPr>
              <a:t>	</a:t>
            </a:r>
            <a:r>
              <a:rPr kumimoji="0" lang="ja-JP" altLang="en-US" sz="1200" dirty="0">
                <a:ln w="9525">
                  <a:noFill/>
                  <a:prstDash val="solid"/>
                </a:ln>
                <a:latin typeface="HGS行書体" panose="03000600000000000000" pitchFamily="66" charset="-128"/>
                <a:ea typeface="HGS行書体" panose="03000600000000000000" pitchFamily="66" charset="-128"/>
              </a:rPr>
              <a:t>三次元の世界がバランス感覚や脳の発達を促進</a:t>
            </a:r>
            <a:endParaRPr kumimoji="0" lang="en-US" altLang="ja-JP" sz="1200" dirty="0">
              <a:ln w="9525">
                <a:noFill/>
                <a:prstDash val="solid"/>
              </a:ln>
              <a:latin typeface="HGS行書体" panose="03000600000000000000" pitchFamily="66" charset="-128"/>
              <a:ea typeface="HGS行書体" panose="03000600000000000000" pitchFamily="66" charset="-128"/>
            </a:endParaRPr>
          </a:p>
        </p:txBody>
      </p:sp>
    </p:spTree>
    <p:extLst>
      <p:ext uri="{BB962C8B-B14F-4D97-AF65-F5344CB8AC3E}">
        <p14:creationId xmlns:p14="http://schemas.microsoft.com/office/powerpoint/2010/main" val="140693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コピー (3) ～ 岸和田">
            <a:extLst>
              <a:ext uri="{FF2B5EF4-FFF2-40B4-BE49-F238E27FC236}">
                <a16:creationId xmlns:a16="http://schemas.microsoft.com/office/drawing/2014/main" id="{732638C6-FB70-45B5-9F5E-3A2153BC03C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737" b="100000" l="0" r="100000">
                        <a14:foregroundMark x1="10198" y1="4794" x2="10198" y2="4794"/>
                        <a14:foregroundMark x1="6134" y1="6984" x2="12813" y2="2190"/>
                        <a14:foregroundMark x1="14958" y1="82710" x2="96312" y2="61382"/>
                        <a14:foregroundMark x1="4233" y1="53530" x2="10668" y2="51378"/>
                        <a14:foregroundMark x1="28335" y1="16535" x2="28335" y2="16535"/>
                        <a14:foregroundMark x1="51477" y1="13930" x2="51703" y2="17403"/>
                        <a14:foregroundMark x1="72944" y1="87920" x2="77949" y2="88373"/>
                        <a14:foregroundMark x1="81524" y1="97093" x2="81524" y2="97093"/>
                        <a14:foregroundMark x1="86303" y1="87052" x2="91778" y2="89694"/>
                        <a14:foregroundMark x1="89878" y1="96753" x2="89878" y2="96753"/>
                        <a14:backgroundMark x1="87488" y1="98075" x2="87488" y2="98075"/>
                      </a14:backgroundRemoval>
                    </a14:imgEffect>
                  </a14:imgLayer>
                </a14:imgProps>
              </a:ext>
              <a:ext uri="{28A0092B-C50C-407E-A947-70E740481C1C}">
                <a14:useLocalDpi xmlns:a14="http://schemas.microsoft.com/office/drawing/2010/main" val="0"/>
              </a:ext>
            </a:extLst>
          </a:blip>
          <a:srcRect/>
          <a:stretch>
            <a:fillRect/>
          </a:stretch>
        </p:blipFill>
        <p:spPr bwMode="auto">
          <a:xfrm>
            <a:off x="847024" y="6447732"/>
            <a:ext cx="1303252" cy="714239"/>
          </a:xfrm>
          <a:prstGeom prst="rect">
            <a:avLst/>
          </a:prstGeom>
          <a:noFill/>
          <a:ln>
            <a:noFill/>
          </a:ln>
          <a:extLst>
            <a:ext uri="{909E8E84-426E-40DD-AFC4-6F175D3DCCD1}">
              <a14:hiddenFill xmlns:a14="http://schemas.microsoft.com/office/drawing/2010/main">
                <a:solidFill>
                  <a:srgbClr xmlns:mc="http://schemas.openxmlformats.org/markup-compatibility/2006" val="00FF00" mc:Ignorable="a14" a14:legacySpreadsheetColorIndex="11"/>
                </a:solidFill>
              </a14:hiddenFill>
            </a:ext>
            <a:ext uri="{91240B29-F687-4F45-9708-019B960494DF}">
              <a14:hiddenLine xmlns:a14="http://schemas.microsoft.com/office/drawing/2010/main" w="9525">
                <a:solidFill>
                  <a:srgbClr xmlns:mc="http://schemas.openxmlformats.org/markup-compatibility/2006" val="33CCCC" mc:Ignorable="a14" a14:legacySpreadsheetColorIndex="49"/>
                </a:solidFill>
                <a:miter lim="800000"/>
                <a:headEnd/>
                <a:tailEnd/>
              </a14:hiddenLine>
            </a:ext>
          </a:extLst>
        </p:spPr>
      </p:pic>
      <p:sp>
        <p:nvSpPr>
          <p:cNvPr id="3" name="正方形/長方形 2">
            <a:extLst>
              <a:ext uri="{FF2B5EF4-FFF2-40B4-BE49-F238E27FC236}">
                <a16:creationId xmlns:a16="http://schemas.microsoft.com/office/drawing/2014/main" id="{001F2A31-4FC7-4391-B3CB-A989CB00908F}"/>
              </a:ext>
            </a:extLst>
          </p:cNvPr>
          <p:cNvSpPr/>
          <p:nvPr/>
        </p:nvSpPr>
        <p:spPr>
          <a:xfrm>
            <a:off x="3798912" y="1115255"/>
            <a:ext cx="8124672" cy="461665"/>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15875">
                  <a:solidFill>
                    <a:srgbClr val="274FA4"/>
                  </a:solidFill>
                  <a:prstDash val="solid"/>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★心も体も鍛えよう！こども定期コース無料体験　　</a:t>
            </a:r>
            <a:endParaRPr kumimoji="0" lang="en-US" altLang="ja-JP" sz="2400" b="1" i="0" u="none" strike="noStrike" kern="1200" cap="none" spc="0" normalizeH="0" baseline="0" noProof="0" dirty="0">
              <a:ln w="15875">
                <a:solidFill>
                  <a:srgbClr val="274FA4"/>
                </a:solidFill>
                <a:prstDash val="solid"/>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4" name="四角形: 角を丸くする 12">
            <a:extLst>
              <a:ext uri="{FF2B5EF4-FFF2-40B4-BE49-F238E27FC236}">
                <a16:creationId xmlns:a16="http://schemas.microsoft.com/office/drawing/2014/main" id="{A150572A-8BF7-4B1D-8A5D-184A9412B76A}"/>
              </a:ext>
            </a:extLst>
          </p:cNvPr>
          <p:cNvSpPr/>
          <p:nvPr/>
        </p:nvSpPr>
        <p:spPr>
          <a:xfrm>
            <a:off x="3934963" y="1667920"/>
            <a:ext cx="7623087" cy="4488025"/>
          </a:xfrm>
          <a:prstGeom prst="roundRect">
            <a:avLst>
              <a:gd name="adj" fmla="val 33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panose="020B0602020104020603"/>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267BEF40-E607-4957-9A33-2C9AAC6F2332}"/>
              </a:ext>
            </a:extLst>
          </p:cNvPr>
          <p:cNvSpPr/>
          <p:nvPr/>
        </p:nvSpPr>
        <p:spPr>
          <a:xfrm rot="21373628">
            <a:off x="3953972" y="1977836"/>
            <a:ext cx="3949847"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w="22225">
                  <a:solidFill>
                    <a:srgbClr val="274FA4"/>
                  </a:solidFill>
                  <a:prstDash val="solid"/>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こども定期コース</a:t>
            </a:r>
            <a:endParaRPr kumimoji="0" lang="en-US" altLang="ja-JP" sz="4000" b="1" i="0" u="none" strike="noStrike" kern="1200" cap="none" spc="0" normalizeH="0" baseline="0" noProof="0" dirty="0">
              <a:ln w="22225">
                <a:solidFill>
                  <a:srgbClr val="274FA4"/>
                </a:solidFill>
                <a:prstDash val="solid"/>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6" name="テキスト ボックス 5">
            <a:extLst>
              <a:ext uri="{FF2B5EF4-FFF2-40B4-BE49-F238E27FC236}">
                <a16:creationId xmlns:a16="http://schemas.microsoft.com/office/drawing/2014/main" id="{7FE8A1B9-1316-4A39-BC5B-4489D05CA316}"/>
              </a:ext>
            </a:extLst>
          </p:cNvPr>
          <p:cNvSpPr txBox="1"/>
          <p:nvPr/>
        </p:nvSpPr>
        <p:spPr>
          <a:xfrm rot="21373628">
            <a:off x="5961820" y="1803991"/>
            <a:ext cx="104856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わくわく</a:t>
            </a:r>
            <a:endParaRPr kumimoji="1" lang="en-US" altLang="ja-JP" sz="11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7" name="テキスト ボックス 6">
            <a:extLst>
              <a:ext uri="{FF2B5EF4-FFF2-40B4-BE49-F238E27FC236}">
                <a16:creationId xmlns:a16="http://schemas.microsoft.com/office/drawing/2014/main" id="{FFE088F4-6DA4-40A0-BF0D-E88BC39DBE11}"/>
              </a:ext>
            </a:extLst>
          </p:cNvPr>
          <p:cNvSpPr txBox="1"/>
          <p:nvPr/>
        </p:nvSpPr>
        <p:spPr>
          <a:xfrm rot="21373628">
            <a:off x="3965931" y="1834234"/>
            <a:ext cx="152085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おけいこには</a:t>
            </a:r>
            <a:endParaRPr kumimoji="1" lang="en-US" altLang="ja-JP" sz="18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8" name="テキスト ボックス 7">
            <a:extLst>
              <a:ext uri="{FF2B5EF4-FFF2-40B4-BE49-F238E27FC236}">
                <a16:creationId xmlns:a16="http://schemas.microsoft.com/office/drawing/2014/main" id="{8E862F92-C064-4CD7-AA85-EC531A7FB510}"/>
              </a:ext>
            </a:extLst>
          </p:cNvPr>
          <p:cNvSpPr txBox="1"/>
          <p:nvPr/>
        </p:nvSpPr>
        <p:spPr>
          <a:xfrm rot="21373628">
            <a:off x="5651492" y="1709940"/>
            <a:ext cx="104856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ドキドキ</a:t>
            </a:r>
            <a:endParaRPr kumimoji="1" lang="en-US" altLang="ja-JP" sz="11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9" name="フローチャート: 端子 8">
            <a:extLst>
              <a:ext uri="{FF2B5EF4-FFF2-40B4-BE49-F238E27FC236}">
                <a16:creationId xmlns:a16="http://schemas.microsoft.com/office/drawing/2014/main" id="{E7733AE3-4CCF-469B-87B4-D172EFE2A15D}"/>
              </a:ext>
            </a:extLst>
          </p:cNvPr>
          <p:cNvSpPr/>
          <p:nvPr/>
        </p:nvSpPr>
        <p:spPr>
          <a:xfrm>
            <a:off x="4045799" y="2979958"/>
            <a:ext cx="904972" cy="3048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週１回</a:t>
            </a:r>
          </a:p>
        </p:txBody>
      </p:sp>
      <p:sp>
        <p:nvSpPr>
          <p:cNvPr id="10" name="テキスト ボックス 9">
            <a:extLst>
              <a:ext uri="{FF2B5EF4-FFF2-40B4-BE49-F238E27FC236}">
                <a16:creationId xmlns:a16="http://schemas.microsoft.com/office/drawing/2014/main" id="{BCF67774-BD83-46C8-9307-39E09704D7BB}"/>
              </a:ext>
            </a:extLst>
          </p:cNvPr>
          <p:cNvSpPr txBox="1"/>
          <p:nvPr/>
        </p:nvSpPr>
        <p:spPr>
          <a:xfrm>
            <a:off x="3915739" y="3314505"/>
            <a:ext cx="14244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7,000</a:t>
            </a:r>
            <a:r>
              <a:rPr kumimoji="1" lang="ja-JP" altLang="en-US" sz="12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円</a:t>
            </a:r>
            <a:endPar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11" name="テキスト ボックス 10">
            <a:extLst>
              <a:ext uri="{FF2B5EF4-FFF2-40B4-BE49-F238E27FC236}">
                <a16:creationId xmlns:a16="http://schemas.microsoft.com/office/drawing/2014/main" id="{CDE09556-5007-44BC-B2FA-2E3CAA93FD8A}"/>
              </a:ext>
            </a:extLst>
          </p:cNvPr>
          <p:cNvSpPr txBox="1"/>
          <p:nvPr/>
        </p:nvSpPr>
        <p:spPr>
          <a:xfrm>
            <a:off x="5043461" y="3568502"/>
            <a:ext cx="438812" cy="1692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r>
              <a:rPr kumimoji="1" lang="ja-JP" altLang="en-US"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税込み</a:t>
            </a: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p>
        </p:txBody>
      </p:sp>
      <p:sp>
        <p:nvSpPr>
          <p:cNvPr id="12" name="フローチャート: 端子 11">
            <a:extLst>
              <a:ext uri="{FF2B5EF4-FFF2-40B4-BE49-F238E27FC236}">
                <a16:creationId xmlns:a16="http://schemas.microsoft.com/office/drawing/2014/main" id="{A54E9669-425D-4C97-9F82-D1A9D25532A5}"/>
              </a:ext>
            </a:extLst>
          </p:cNvPr>
          <p:cNvSpPr/>
          <p:nvPr/>
        </p:nvSpPr>
        <p:spPr>
          <a:xfrm>
            <a:off x="4045799" y="3801563"/>
            <a:ext cx="904972" cy="3048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週２回</a:t>
            </a:r>
          </a:p>
        </p:txBody>
      </p:sp>
      <p:sp>
        <p:nvSpPr>
          <p:cNvPr id="13" name="テキスト ボックス 12">
            <a:extLst>
              <a:ext uri="{FF2B5EF4-FFF2-40B4-BE49-F238E27FC236}">
                <a16:creationId xmlns:a16="http://schemas.microsoft.com/office/drawing/2014/main" id="{EA07A00D-0785-457A-B409-9C55A57E0A8F}"/>
              </a:ext>
            </a:extLst>
          </p:cNvPr>
          <p:cNvSpPr txBox="1"/>
          <p:nvPr/>
        </p:nvSpPr>
        <p:spPr>
          <a:xfrm>
            <a:off x="3915739" y="4136110"/>
            <a:ext cx="14244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9,200</a:t>
            </a:r>
            <a:r>
              <a:rPr kumimoji="1" lang="ja-JP" altLang="en-US" sz="12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円</a:t>
            </a:r>
            <a:endPar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14" name="テキスト ボックス 13">
            <a:extLst>
              <a:ext uri="{FF2B5EF4-FFF2-40B4-BE49-F238E27FC236}">
                <a16:creationId xmlns:a16="http://schemas.microsoft.com/office/drawing/2014/main" id="{058D7A24-58DB-4933-A8EA-794DB47D4417}"/>
              </a:ext>
            </a:extLst>
          </p:cNvPr>
          <p:cNvSpPr txBox="1"/>
          <p:nvPr/>
        </p:nvSpPr>
        <p:spPr>
          <a:xfrm>
            <a:off x="5035622" y="4389000"/>
            <a:ext cx="438812" cy="1692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r>
              <a:rPr kumimoji="1" lang="ja-JP" altLang="en-US"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税込み</a:t>
            </a: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p>
        </p:txBody>
      </p:sp>
      <p:sp>
        <p:nvSpPr>
          <p:cNvPr id="15" name="フローチャート: 端子 14">
            <a:extLst>
              <a:ext uri="{FF2B5EF4-FFF2-40B4-BE49-F238E27FC236}">
                <a16:creationId xmlns:a16="http://schemas.microsoft.com/office/drawing/2014/main" id="{1862FF25-F363-473D-A9D9-B8BACEB347EB}"/>
              </a:ext>
            </a:extLst>
          </p:cNvPr>
          <p:cNvSpPr/>
          <p:nvPr/>
        </p:nvSpPr>
        <p:spPr>
          <a:xfrm>
            <a:off x="4045798" y="4625800"/>
            <a:ext cx="974584" cy="3048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週３回</a:t>
            </a:r>
            <a:r>
              <a:rPr kumimoji="1" lang="ja-JP" altLang="en-US" sz="7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以上</a:t>
            </a:r>
            <a:endParaRPr kumimoji="1" lang="ja-JP" altLang="en-US" sz="1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16" name="テキスト ボックス 15">
            <a:extLst>
              <a:ext uri="{FF2B5EF4-FFF2-40B4-BE49-F238E27FC236}">
                <a16:creationId xmlns:a16="http://schemas.microsoft.com/office/drawing/2014/main" id="{EFC1B471-828A-42EF-9B56-B937AA523248}"/>
              </a:ext>
            </a:extLst>
          </p:cNvPr>
          <p:cNvSpPr txBox="1"/>
          <p:nvPr/>
        </p:nvSpPr>
        <p:spPr>
          <a:xfrm>
            <a:off x="3915739" y="4960347"/>
            <a:ext cx="14244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10,000</a:t>
            </a:r>
            <a:r>
              <a:rPr kumimoji="1" lang="ja-JP" altLang="en-US" sz="12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円</a:t>
            </a:r>
            <a:endPar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17" name="テキスト ボックス 16">
            <a:extLst>
              <a:ext uri="{FF2B5EF4-FFF2-40B4-BE49-F238E27FC236}">
                <a16:creationId xmlns:a16="http://schemas.microsoft.com/office/drawing/2014/main" id="{F8BFD191-C651-40C0-8DBA-480DA24AE4DB}"/>
              </a:ext>
            </a:extLst>
          </p:cNvPr>
          <p:cNvSpPr txBox="1"/>
          <p:nvPr/>
        </p:nvSpPr>
        <p:spPr>
          <a:xfrm>
            <a:off x="5140053" y="5213452"/>
            <a:ext cx="438812" cy="1692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r>
              <a:rPr kumimoji="1" lang="ja-JP" altLang="en-US"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税込み</a:t>
            </a: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p>
        </p:txBody>
      </p:sp>
      <p:sp>
        <p:nvSpPr>
          <p:cNvPr id="18" name="フローチャート: 端子 17">
            <a:extLst>
              <a:ext uri="{FF2B5EF4-FFF2-40B4-BE49-F238E27FC236}">
                <a16:creationId xmlns:a16="http://schemas.microsoft.com/office/drawing/2014/main" id="{D0D082C0-AAB1-4733-86CD-2C3BAA181B5F}"/>
              </a:ext>
            </a:extLst>
          </p:cNvPr>
          <p:cNvSpPr/>
          <p:nvPr/>
        </p:nvSpPr>
        <p:spPr>
          <a:xfrm>
            <a:off x="5535147" y="3779985"/>
            <a:ext cx="1057997" cy="3048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身障者</a:t>
            </a:r>
            <a:r>
              <a:rPr kumimoji="1" lang="ja-JP" altLang="en-US" sz="7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コース</a:t>
            </a:r>
            <a:endParaRPr kumimoji="1" lang="ja-JP" altLang="en-US" sz="1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19" name="テキスト ボックス 18">
            <a:extLst>
              <a:ext uri="{FF2B5EF4-FFF2-40B4-BE49-F238E27FC236}">
                <a16:creationId xmlns:a16="http://schemas.microsoft.com/office/drawing/2014/main" id="{585CE8F5-E874-4955-B3E3-AA698D7CEC03}"/>
              </a:ext>
            </a:extLst>
          </p:cNvPr>
          <p:cNvSpPr txBox="1"/>
          <p:nvPr/>
        </p:nvSpPr>
        <p:spPr>
          <a:xfrm>
            <a:off x="5405088" y="4114532"/>
            <a:ext cx="14244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6,800</a:t>
            </a:r>
            <a:r>
              <a:rPr kumimoji="1" lang="ja-JP" altLang="en-US" sz="12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円</a:t>
            </a:r>
            <a:endPar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0" name="テキスト ボックス 19">
            <a:extLst>
              <a:ext uri="{FF2B5EF4-FFF2-40B4-BE49-F238E27FC236}">
                <a16:creationId xmlns:a16="http://schemas.microsoft.com/office/drawing/2014/main" id="{28542FA1-05D0-4E6A-91CA-50ACAD3F1B19}"/>
              </a:ext>
            </a:extLst>
          </p:cNvPr>
          <p:cNvSpPr txBox="1"/>
          <p:nvPr/>
        </p:nvSpPr>
        <p:spPr>
          <a:xfrm>
            <a:off x="6509731" y="4367422"/>
            <a:ext cx="438812" cy="1692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r>
              <a:rPr kumimoji="1" lang="ja-JP" altLang="en-US"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税込み</a:t>
            </a: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p>
        </p:txBody>
      </p:sp>
      <p:sp>
        <p:nvSpPr>
          <p:cNvPr id="21" name="フローチャート: 端子 20">
            <a:extLst>
              <a:ext uri="{FF2B5EF4-FFF2-40B4-BE49-F238E27FC236}">
                <a16:creationId xmlns:a16="http://schemas.microsoft.com/office/drawing/2014/main" id="{98EE9469-D754-4956-A9E0-30C61EB20284}"/>
              </a:ext>
            </a:extLst>
          </p:cNvPr>
          <p:cNvSpPr/>
          <p:nvPr/>
        </p:nvSpPr>
        <p:spPr>
          <a:xfrm>
            <a:off x="5535147" y="4642775"/>
            <a:ext cx="904972" cy="3048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乳幼児</a:t>
            </a:r>
          </a:p>
        </p:txBody>
      </p:sp>
      <p:sp>
        <p:nvSpPr>
          <p:cNvPr id="22" name="テキスト ボックス 21">
            <a:extLst>
              <a:ext uri="{FF2B5EF4-FFF2-40B4-BE49-F238E27FC236}">
                <a16:creationId xmlns:a16="http://schemas.microsoft.com/office/drawing/2014/main" id="{94071342-1763-46D2-BB58-446E15056424}"/>
              </a:ext>
            </a:extLst>
          </p:cNvPr>
          <p:cNvSpPr txBox="1"/>
          <p:nvPr/>
        </p:nvSpPr>
        <p:spPr>
          <a:xfrm>
            <a:off x="5405087" y="4977322"/>
            <a:ext cx="14244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6,200</a:t>
            </a:r>
            <a:r>
              <a:rPr kumimoji="1" lang="ja-JP" altLang="en-US" sz="12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円</a:t>
            </a:r>
            <a:endPar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3" name="テキスト ボックス 22">
            <a:extLst>
              <a:ext uri="{FF2B5EF4-FFF2-40B4-BE49-F238E27FC236}">
                <a16:creationId xmlns:a16="http://schemas.microsoft.com/office/drawing/2014/main" id="{BB9E6E2F-9E75-4E33-84DD-E95FCD7A91F2}"/>
              </a:ext>
            </a:extLst>
          </p:cNvPr>
          <p:cNvSpPr txBox="1"/>
          <p:nvPr/>
        </p:nvSpPr>
        <p:spPr>
          <a:xfrm>
            <a:off x="6524970" y="5230212"/>
            <a:ext cx="438812" cy="1692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r>
              <a:rPr kumimoji="1" lang="ja-JP" altLang="en-US"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税込み</a:t>
            </a:r>
            <a:r>
              <a:rPr kumimoji="1" lang="en-US" altLang="ja-JP" sz="5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a:t>
            </a:r>
          </a:p>
        </p:txBody>
      </p:sp>
      <p:sp>
        <p:nvSpPr>
          <p:cNvPr id="24" name="四角形: 角を丸くする 40">
            <a:extLst>
              <a:ext uri="{FF2B5EF4-FFF2-40B4-BE49-F238E27FC236}">
                <a16:creationId xmlns:a16="http://schemas.microsoft.com/office/drawing/2014/main" id="{31D2C2E2-A5C5-4214-ADB1-A1F6B31211C2}"/>
              </a:ext>
            </a:extLst>
          </p:cNvPr>
          <p:cNvSpPr/>
          <p:nvPr/>
        </p:nvSpPr>
        <p:spPr>
          <a:xfrm>
            <a:off x="7008903" y="2603943"/>
            <a:ext cx="4438311" cy="27787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74FA4"/>
                </a:solidFill>
                <a:effectLst/>
                <a:uLnTx/>
                <a:uFillTx/>
                <a:latin typeface="Tw Cen MT" panose="020B0602020104020603"/>
                <a:ea typeface="ＭＳ Ｐゴシック" panose="020B0600070205080204" pitchFamily="50" charset="-128"/>
                <a:cs typeface="+mn-cs"/>
              </a:rPr>
              <a:t>コース表</a:t>
            </a:r>
          </a:p>
        </p:txBody>
      </p:sp>
      <p:sp>
        <p:nvSpPr>
          <p:cNvPr id="25" name="字幕 4">
            <a:extLst>
              <a:ext uri="{FF2B5EF4-FFF2-40B4-BE49-F238E27FC236}">
                <a16:creationId xmlns:a16="http://schemas.microsoft.com/office/drawing/2014/main" id="{59CAB2D7-84E1-454B-AECD-0D2FF313A437}"/>
              </a:ext>
            </a:extLst>
          </p:cNvPr>
          <p:cNvSpPr txBox="1">
            <a:spLocks/>
          </p:cNvSpPr>
          <p:nvPr/>
        </p:nvSpPr>
        <p:spPr>
          <a:xfrm>
            <a:off x="4045799" y="5429846"/>
            <a:ext cx="6993503" cy="733903"/>
          </a:xfrm>
          <a:prstGeom prst="rect">
            <a:avLst/>
          </a:prstGeom>
        </p:spPr>
        <p:txBody>
          <a:bodyPr vert="horz" lIns="91440" tIns="45720" rIns="91440" bIns="45720" rtlCol="0">
            <a:noAutofit/>
          </a:bodyPr>
          <a:lstStyle>
            <a:lvl1pPr marL="0" indent="0" algn="ctr" defTabSz="537667" rtl="0" eaLnBrk="1" latinLnBrk="0" hangingPunct="1">
              <a:lnSpc>
                <a:spcPct val="90000"/>
              </a:lnSpc>
              <a:spcBef>
                <a:spcPts val="588"/>
              </a:spcBef>
              <a:buFont typeface="Arial" panose="020B0604020202020204" pitchFamily="34" charset="0"/>
              <a:buNone/>
              <a:defRPr kumimoji="1" sz="1411" kern="1200">
                <a:solidFill>
                  <a:schemeClr val="tx1"/>
                </a:solidFill>
                <a:latin typeface="+mn-lt"/>
                <a:ea typeface="+mn-ea"/>
                <a:cs typeface="+mn-cs"/>
              </a:defRPr>
            </a:lvl1pPr>
            <a:lvl2pPr marL="268834" indent="0" algn="ctr" defTabSz="537667" rtl="0" eaLnBrk="1" latinLnBrk="0" hangingPunct="1">
              <a:lnSpc>
                <a:spcPct val="90000"/>
              </a:lnSpc>
              <a:spcBef>
                <a:spcPts val="294"/>
              </a:spcBef>
              <a:buFont typeface="Arial" panose="020B0604020202020204" pitchFamily="34" charset="0"/>
              <a:buNone/>
              <a:defRPr kumimoji="1" sz="1176" kern="1200">
                <a:solidFill>
                  <a:schemeClr val="tx1"/>
                </a:solidFill>
                <a:latin typeface="+mn-lt"/>
                <a:ea typeface="+mn-ea"/>
                <a:cs typeface="+mn-cs"/>
              </a:defRPr>
            </a:lvl2pPr>
            <a:lvl3pPr marL="537667" indent="0" algn="ctr" defTabSz="537667" rtl="0" eaLnBrk="1" latinLnBrk="0" hangingPunct="1">
              <a:lnSpc>
                <a:spcPct val="90000"/>
              </a:lnSpc>
              <a:spcBef>
                <a:spcPts val="294"/>
              </a:spcBef>
              <a:buFont typeface="Arial" panose="020B0604020202020204" pitchFamily="34" charset="0"/>
              <a:buNone/>
              <a:defRPr kumimoji="1" sz="1058" kern="1200">
                <a:solidFill>
                  <a:schemeClr val="tx1"/>
                </a:solidFill>
                <a:latin typeface="+mn-lt"/>
                <a:ea typeface="+mn-ea"/>
                <a:cs typeface="+mn-cs"/>
              </a:defRPr>
            </a:lvl3pPr>
            <a:lvl4pPr marL="806501"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4pPr>
            <a:lvl5pPr marL="1075334"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5pPr>
            <a:lvl6pPr marL="1344168"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6pPr>
            <a:lvl7pPr marL="1613002"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7pPr>
            <a:lvl8pPr marL="1881835"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8pPr>
            <a:lvl9pPr marL="2150669" indent="0" algn="ctr" defTabSz="537667" rtl="0" eaLnBrk="1" latinLnBrk="0" hangingPunct="1">
              <a:lnSpc>
                <a:spcPct val="90000"/>
              </a:lnSpc>
              <a:spcBef>
                <a:spcPts val="294"/>
              </a:spcBef>
              <a:buFont typeface="Arial" panose="020B0604020202020204" pitchFamily="34" charset="0"/>
              <a:buNone/>
              <a:defRPr kumimoji="1" sz="941" kern="1200">
                <a:solidFill>
                  <a:schemeClr val="tx1"/>
                </a:solidFill>
                <a:latin typeface="+mn-lt"/>
                <a:ea typeface="+mn-ea"/>
                <a:cs typeface="+mn-cs"/>
              </a:defRPr>
            </a:lvl9pPr>
          </a:lstStyle>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ご入会に必要なもの</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①印鑑②顔写真</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サイズ 縦</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横</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③銀行又は郵便局の通帳と届出印④事務登録費</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37667" rtl="0" eaLnBrk="1" fontAlgn="auto" latinLnBrk="0" hangingPunct="1">
              <a:lnSpc>
                <a:spcPct val="90000"/>
              </a:lnSpc>
              <a:spcBef>
                <a:spcPts val="588"/>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⑤月会費</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カ月分⑥指定用品代</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水着・キャップ・スクールバッグ</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aphicFrame>
        <p:nvGraphicFramePr>
          <p:cNvPr id="26" name="オブジェクト 25"/>
          <p:cNvGraphicFramePr>
            <a:graphicFrameLocks noChangeAspect="1"/>
          </p:cNvGraphicFramePr>
          <p:nvPr>
            <p:extLst>
              <p:ext uri="{D42A27DB-BD31-4B8C-83A1-F6EECF244321}">
                <p14:modId xmlns:p14="http://schemas.microsoft.com/office/powerpoint/2010/main" val="3984527891"/>
              </p:ext>
            </p:extLst>
          </p:nvPr>
        </p:nvGraphicFramePr>
        <p:xfrm>
          <a:off x="331400" y="4290255"/>
          <a:ext cx="4481253" cy="2184947"/>
        </p:xfrm>
        <a:graphic>
          <a:graphicData uri="http://schemas.openxmlformats.org/presentationml/2006/ole">
            <mc:AlternateContent xmlns:mc="http://schemas.openxmlformats.org/markup-compatibility/2006">
              <mc:Choice xmlns:v="urn:schemas-microsoft-com:vml" Requires="v">
                <p:oleObj spid="_x0000_s2138" name="Worksheet" r:id="rId5" imgW="3740040" imgH="1968395" progId="Excel.Sheet.12">
                  <p:embed/>
                </p:oleObj>
              </mc:Choice>
              <mc:Fallback>
                <p:oleObj name="Worksheet" r:id="rId5" imgW="3740040" imgH="1968395" progId="Excel.Sheet.12">
                  <p:embed/>
                  <p:pic>
                    <p:nvPicPr>
                      <p:cNvPr id="0" name=""/>
                      <p:cNvPicPr/>
                      <p:nvPr/>
                    </p:nvPicPr>
                    <p:blipFill>
                      <a:blip r:embed="rId6"/>
                      <a:stretch>
                        <a:fillRect/>
                      </a:stretch>
                    </p:blipFill>
                    <p:spPr>
                      <a:xfrm>
                        <a:off x="331400" y="4290255"/>
                        <a:ext cx="4481253" cy="2184947"/>
                      </a:xfrm>
                      <a:prstGeom prst="rect">
                        <a:avLst/>
                      </a:prstGeom>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170123664"/>
              </p:ext>
            </p:extLst>
          </p:nvPr>
        </p:nvGraphicFramePr>
        <p:xfrm>
          <a:off x="2719173" y="6683298"/>
          <a:ext cx="4959350" cy="285750"/>
        </p:xfrm>
        <a:graphic>
          <a:graphicData uri="http://schemas.openxmlformats.org/presentationml/2006/ole">
            <mc:AlternateContent xmlns:mc="http://schemas.openxmlformats.org/markup-compatibility/2006">
              <mc:Choice xmlns:v="urn:schemas-microsoft-com:vml" Requires="v">
                <p:oleObj spid="_x0000_s2139" name="Worksheet" r:id="rId7" imgW="4959360" imgH="285682" progId="Excel.Sheet.12">
                  <p:embed/>
                </p:oleObj>
              </mc:Choice>
              <mc:Fallback>
                <p:oleObj name="Worksheet" r:id="rId7" imgW="4959360" imgH="285682" progId="Excel.Sheet.12">
                  <p:embed/>
                  <p:pic>
                    <p:nvPicPr>
                      <p:cNvPr id="0" name=""/>
                      <p:cNvPicPr/>
                      <p:nvPr/>
                    </p:nvPicPr>
                    <p:blipFill>
                      <a:blip r:embed="rId8"/>
                      <a:stretch>
                        <a:fillRect/>
                      </a:stretch>
                    </p:blipFill>
                    <p:spPr>
                      <a:xfrm>
                        <a:off x="2719173" y="6683298"/>
                        <a:ext cx="4959350" cy="285750"/>
                      </a:xfrm>
                      <a:prstGeom prst="rect">
                        <a:avLst/>
                      </a:prstGeom>
                    </p:spPr>
                  </p:pic>
                </p:oleObj>
              </mc:Fallback>
            </mc:AlternateContent>
          </a:graphicData>
        </a:graphic>
      </p:graphicFrame>
      <p:sp>
        <p:nvSpPr>
          <p:cNvPr id="28" name="テキスト ボックス 27"/>
          <p:cNvSpPr txBox="1"/>
          <p:nvPr/>
        </p:nvSpPr>
        <p:spPr>
          <a:xfrm>
            <a:off x="232338" y="904787"/>
            <a:ext cx="4023360" cy="2585323"/>
          </a:xfrm>
          <a:prstGeom prst="rect">
            <a:avLst/>
          </a:prstGeom>
          <a:noFill/>
        </p:spPr>
        <p:txBody>
          <a:bodyPr wrap="square" rtlCol="0">
            <a:spAutoFit/>
          </a:bodyPr>
          <a:lstStyle/>
          <a:p>
            <a:r>
              <a:rPr kumimoji="1" lang="ja-JP" altLang="en-US" dirty="0"/>
              <a:t>コロナに負けない気持ちづくり</a:t>
            </a:r>
            <a:endParaRPr kumimoji="1" lang="en-US" altLang="ja-JP" dirty="0"/>
          </a:p>
          <a:p>
            <a:r>
              <a:rPr lang="ja-JP" altLang="en-US" dirty="0"/>
              <a:t>コロナに負けない身体づくり</a:t>
            </a:r>
            <a:endParaRPr lang="en-US" altLang="ja-JP" dirty="0"/>
          </a:p>
          <a:p>
            <a:r>
              <a:rPr kumimoji="1" lang="ja-JP" altLang="en-US" dirty="0"/>
              <a:t>もう待てない！今始めよう！</a:t>
            </a:r>
            <a:endParaRPr kumimoji="1" lang="en-US" altLang="ja-JP" dirty="0"/>
          </a:p>
          <a:p>
            <a:endParaRPr lang="en-US" altLang="ja-JP" dirty="0"/>
          </a:p>
          <a:p>
            <a:r>
              <a:rPr lang="ja-JP" altLang="en-US" dirty="0"/>
              <a:t>コロナと戦うことを決めた</a:t>
            </a:r>
            <a:endParaRPr lang="en-US" altLang="ja-JP" dirty="0"/>
          </a:p>
          <a:p>
            <a:endParaRPr lang="en-US" altLang="ja-JP" dirty="0"/>
          </a:p>
          <a:p>
            <a:r>
              <a:rPr lang="ja-JP" altLang="en-US" dirty="0"/>
              <a:t>コロナに負けないように心も体も鍛える</a:t>
            </a:r>
            <a:endParaRPr lang="en-US" altLang="ja-JP" dirty="0"/>
          </a:p>
          <a:p>
            <a:endParaRPr lang="en-US" altLang="ja-JP" dirty="0"/>
          </a:p>
          <a:p>
            <a:r>
              <a:rPr lang="ja-JP" altLang="en-US" dirty="0"/>
              <a:t>もう怖くない</a:t>
            </a:r>
            <a:endParaRPr lang="en-US" altLang="ja-JP" dirty="0"/>
          </a:p>
        </p:txBody>
      </p:sp>
    </p:spTree>
    <p:extLst>
      <p:ext uri="{BB962C8B-B14F-4D97-AF65-F5344CB8AC3E}">
        <p14:creationId xmlns:p14="http://schemas.microsoft.com/office/powerpoint/2010/main" val="64573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E9DD22E-6A13-463B-B626-0958B24D53C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672" b="97558" l="12522" r="47723">
                        <a14:foregroundMark x1="12609" y1="92552" x2="12609" y2="92552"/>
                        <a14:foregroundMark x1="27233" y1="95360" x2="37478" y2="95116"/>
                        <a14:foregroundMark x1="24781" y1="95604" x2="24781" y2="95604"/>
                        <a14:foregroundMark x1="27320" y1="97680" x2="29072" y2="97680"/>
                        <a14:foregroundMark x1="46147" y1="75336" x2="46147" y2="75336"/>
                        <a14:foregroundMark x1="46410" y1="50672" x2="46060" y2="52503"/>
                        <a14:foregroundMark x1="47723" y1="74725" x2="47723" y2="74725"/>
                        <a14:foregroundMark x1="15587" y1="91209" x2="16725" y2="90842"/>
                        <a14:backgroundMark x1="47636" y1="76190" x2="47636" y2="76190"/>
                        <a14:backgroundMark x1="47285" y1="76190" x2="47285" y2="76190"/>
                        <a14:backgroundMark x1="47548" y1="76557" x2="47548" y2="76557"/>
                        <a14:backgroundMark x1="47898" y1="74603" x2="47898" y2="74603"/>
                        <a14:backgroundMark x1="47636" y1="74603" x2="47636" y2="74603"/>
                        <a14:backgroundMark x1="47461" y1="76435" x2="47461" y2="76923"/>
                      </a14:backgroundRemoval>
                    </a14:imgEffect>
                  </a14:imgLayer>
                </a14:imgProps>
              </a:ext>
              <a:ext uri="{28A0092B-C50C-407E-A947-70E740481C1C}">
                <a14:useLocalDpi xmlns:a14="http://schemas.microsoft.com/office/drawing/2010/main" val="0"/>
              </a:ext>
            </a:extLst>
          </a:blip>
          <a:srcRect l="9760" t="47304" r="50000" b="487"/>
          <a:stretch/>
        </p:blipFill>
        <p:spPr>
          <a:xfrm>
            <a:off x="1059810" y="1503680"/>
            <a:ext cx="949965" cy="883920"/>
          </a:xfrm>
          <a:prstGeom prst="rect">
            <a:avLst/>
          </a:prstGeom>
        </p:spPr>
      </p:pic>
      <p:pic>
        <p:nvPicPr>
          <p:cNvPr id="16" name="図 15">
            <a:extLst>
              <a:ext uri="{FF2B5EF4-FFF2-40B4-BE49-F238E27FC236}">
                <a16:creationId xmlns:a16="http://schemas.microsoft.com/office/drawing/2014/main" id="{F488FB67-4D3D-4A50-A9B4-6007C7D22D7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31502" l="438" r="22242">
                        <a14:foregroundMark x1="3415" y1="244" x2="3590" y2="488"/>
                        <a14:foregroundMark x1="1489" y1="13797" x2="1839" y2="22344"/>
                        <a14:foregroundMark x1="438" y1="15873" x2="438" y2="15873"/>
                        <a14:foregroundMark x1="10946" y1="30525" x2="10946" y2="30525"/>
                        <a14:foregroundMark x1="21103" y1="30891" x2="21103" y2="30891"/>
                        <a14:foregroundMark x1="10946" y1="31136" x2="11208" y2="31502"/>
                        <a14:foregroundMark x1="22242" y1="31258" x2="22242" y2="31258"/>
                      </a14:backgroundRemoval>
                    </a14:imgEffect>
                  </a14:imgLayer>
                </a14:imgProps>
              </a:ext>
              <a:ext uri="{28A0092B-C50C-407E-A947-70E740481C1C}">
                <a14:useLocalDpi xmlns:a14="http://schemas.microsoft.com/office/drawing/2010/main" val="0"/>
              </a:ext>
            </a:extLst>
          </a:blip>
          <a:srcRect t="1" r="76259" b="66567"/>
          <a:stretch/>
        </p:blipFill>
        <p:spPr>
          <a:xfrm>
            <a:off x="1328764" y="690880"/>
            <a:ext cx="804835" cy="812800"/>
          </a:xfrm>
          <a:prstGeom prst="rect">
            <a:avLst/>
          </a:prstGeom>
        </p:spPr>
      </p:pic>
      <p:pic>
        <p:nvPicPr>
          <p:cNvPr id="18" name="図 17">
            <a:extLst>
              <a:ext uri="{FF2B5EF4-FFF2-40B4-BE49-F238E27FC236}">
                <a16:creationId xmlns:a16="http://schemas.microsoft.com/office/drawing/2014/main" id="{45EAD4C2-0B77-40EC-96C8-C945A20E418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2" b="66300" l="66550" r="99212">
                        <a14:foregroundMark x1="66550" y1="56899" x2="66550" y2="56899"/>
                        <a14:foregroundMark x1="83187" y1="33089" x2="84501" y2="33333"/>
                        <a14:foregroundMark x1="89755" y1="32112" x2="89755" y2="32112"/>
                        <a14:foregroundMark x1="83625" y1="31502" x2="83625" y2="31502"/>
                        <a14:foregroundMark x1="99212" y1="32112" x2="99212" y2="32112"/>
                        <a14:foregroundMark x1="88879" y1="65690" x2="88616" y2="66300"/>
                      </a14:backgroundRemoval>
                    </a14:imgEffect>
                  </a14:imgLayer>
                </a14:imgProps>
              </a:ext>
              <a:ext uri="{28A0092B-C50C-407E-A947-70E740481C1C}">
                <a14:useLocalDpi xmlns:a14="http://schemas.microsoft.com/office/drawing/2010/main" val="0"/>
              </a:ext>
            </a:extLst>
          </a:blip>
          <a:srcRect l="64113" t="30235" r="-372" b="30479"/>
          <a:stretch/>
        </p:blipFill>
        <p:spPr>
          <a:xfrm>
            <a:off x="463132" y="2321790"/>
            <a:ext cx="766224" cy="595377"/>
          </a:xfrm>
          <a:prstGeom prst="rect">
            <a:avLst/>
          </a:prstGeom>
        </p:spPr>
      </p:pic>
      <p:pic>
        <p:nvPicPr>
          <p:cNvPr id="21" name="図 20">
            <a:extLst>
              <a:ext uri="{FF2B5EF4-FFF2-40B4-BE49-F238E27FC236}">
                <a16:creationId xmlns:a16="http://schemas.microsoft.com/office/drawing/2014/main" id="{03798234-B68E-449C-B6A7-DEE9AAEA788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3101" b="57753" l="7531" r="19352">
                        <a14:foregroundMark x1="7618" y1="44078" x2="7618" y2="44078"/>
                        <a14:foregroundMark x1="19352" y1="53236" x2="19352" y2="53236"/>
                      </a14:backgroundRemoval>
                    </a14:imgEffect>
                  </a14:imgLayer>
                </a14:imgProps>
              </a:ext>
              <a:ext uri="{28A0092B-C50C-407E-A947-70E740481C1C}">
                <a14:useLocalDpi xmlns:a14="http://schemas.microsoft.com/office/drawing/2010/main" val="0"/>
              </a:ext>
            </a:extLst>
          </a:blip>
          <a:srcRect l="6317" t="41499" r="79526" b="40209"/>
          <a:stretch/>
        </p:blipFill>
        <p:spPr>
          <a:xfrm>
            <a:off x="2133599" y="1945639"/>
            <a:ext cx="587121" cy="544021"/>
          </a:xfrm>
          <a:prstGeom prst="rect">
            <a:avLst/>
          </a:prstGeom>
        </p:spPr>
      </p:pic>
      <p:pic>
        <p:nvPicPr>
          <p:cNvPr id="22" name="図 21">
            <a:extLst>
              <a:ext uri="{FF2B5EF4-FFF2-40B4-BE49-F238E27FC236}">
                <a16:creationId xmlns:a16="http://schemas.microsoft.com/office/drawing/2014/main" id="{E9CFB6A4-C688-4C20-BC5B-9BC2309D5FDC}"/>
              </a:ext>
            </a:extLst>
          </p:cNvPr>
          <p:cNvPicPr>
            <a:picLocks noChangeAspect="1"/>
          </p:cNvPicPr>
          <p:nvPr/>
        </p:nvPicPr>
        <p:blipFill rotWithShape="1">
          <a:blip r:embed="rId10" cstate="print">
            <a:extLst>
              <a:ext uri="{BEBA8EAE-BF5A-486C-A8C5-ECC9F3942E4B}">
                <a14:imgProps xmlns:a14="http://schemas.microsoft.com/office/drawing/2010/main">
                  <a14:imgLayer r:embed="rId9">
                    <a14:imgEffect>
                      <a14:backgroundRemoval t="23077" b="45177" l="54466" r="74168">
                        <a14:foregroundMark x1="54466" y1="23199" x2="54466" y2="23199"/>
                        <a14:foregroundMark x1="74168" y1="38339" x2="74168" y2="38339"/>
                      </a14:backgroundRemoval>
                    </a14:imgEffect>
                  </a14:imgLayer>
                </a14:imgProps>
              </a:ext>
              <a:ext uri="{28A0092B-C50C-407E-A947-70E740481C1C}">
                <a14:useLocalDpi xmlns:a14="http://schemas.microsoft.com/office/drawing/2010/main" val="0"/>
              </a:ext>
            </a:extLst>
          </a:blip>
          <a:srcRect l="52657" t="20925" r="24374" b="51917"/>
          <a:stretch/>
        </p:blipFill>
        <p:spPr>
          <a:xfrm>
            <a:off x="1768219" y="2619478"/>
            <a:ext cx="952501" cy="807720"/>
          </a:xfrm>
          <a:prstGeom prst="rect">
            <a:avLst/>
          </a:prstGeom>
        </p:spPr>
      </p:pic>
      <p:pic>
        <p:nvPicPr>
          <p:cNvPr id="24" name="図 23">
            <a:extLst>
              <a:ext uri="{FF2B5EF4-FFF2-40B4-BE49-F238E27FC236}">
                <a16:creationId xmlns:a16="http://schemas.microsoft.com/office/drawing/2014/main" id="{516B1B18-5759-42E6-B6CE-DE941813AD91}"/>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6485" b="93288" l="2314" r="98420">
                        <a14:foregroundMark x1="11287" y1="49488" x2="2314" y2="53811"/>
                        <a14:foregroundMark x1="32675" y1="89875" x2="41874" y2="93288"/>
                        <a14:foregroundMark x1="41874" y1="93288" x2="44131" y2="92264"/>
                        <a14:foregroundMark x1="46275" y1="11035" x2="55587" y2="6712"/>
                        <a14:foregroundMark x1="55587" y1="6712" x2="56038" y2="7167"/>
                        <a14:foregroundMark x1="92777" y1="28328" x2="94357" y2="49147"/>
                        <a14:foregroundMark x1="98081" y1="35381" x2="98420" y2="40842"/>
                        <a14:backgroundMark x1="41422" y1="59272" x2="41422" y2="59272"/>
                        <a14:backgroundMark x1="77032" y1="39249" x2="77032" y2="39249"/>
                      </a14:backgroundRemoval>
                    </a14:imgEffect>
                  </a14:imgLayer>
                </a14:imgProps>
              </a:ext>
              <a:ext uri="{28A0092B-C50C-407E-A947-70E740481C1C}">
                <a14:useLocalDpi xmlns:a14="http://schemas.microsoft.com/office/drawing/2010/main" val="0"/>
              </a:ext>
            </a:extLst>
          </a:blip>
          <a:stretch>
            <a:fillRect/>
          </a:stretch>
        </p:blipFill>
        <p:spPr>
          <a:xfrm>
            <a:off x="211113" y="3735277"/>
            <a:ext cx="2235302" cy="1108821"/>
          </a:xfrm>
          <a:prstGeom prst="rect">
            <a:avLst/>
          </a:prstGeom>
        </p:spPr>
      </p:pic>
      <p:pic>
        <p:nvPicPr>
          <p:cNvPr id="26" name="図 25">
            <a:extLst>
              <a:ext uri="{FF2B5EF4-FFF2-40B4-BE49-F238E27FC236}">
                <a16:creationId xmlns:a16="http://schemas.microsoft.com/office/drawing/2014/main" id="{CD694CD1-55E0-40F2-8DA2-8C34AA56CEA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5615" b="96257" l="1266" r="99156">
                        <a14:foregroundMark x1="23629" y1="5882" x2="32911" y2="22193"/>
                        <a14:foregroundMark x1="32911" y1="22193" x2="34388" y2="23529"/>
                        <a14:foregroundMark x1="1266" y1="35829" x2="2110" y2="36898"/>
                        <a14:foregroundMark x1="39030" y1="87166" x2="53376" y2="91176"/>
                        <a14:foregroundMark x1="53376" y1="91176" x2="68987" y2="90374"/>
                        <a14:foregroundMark x1="68987" y1="90374" x2="71941" y2="89037"/>
                        <a14:foregroundMark x1="52321" y1="96257" x2="60549" y2="96524"/>
                        <a14:foregroundMark x1="99156" y1="66310" x2="98101" y2="67112"/>
                        <a14:foregroundMark x1="32911" y1="28610" x2="32911" y2="28610"/>
                        <a14:foregroundMark x1="27637" y1="41711" x2="27637" y2="41711"/>
                        <a14:foregroundMark x1="48734" y1="28877" x2="48734" y2="28877"/>
                        <a14:backgroundMark x1="38397" y1="59091" x2="38397" y2="60160"/>
                      </a14:backgroundRemoval>
                    </a14:imgEffect>
                  </a14:imgLayer>
                </a14:imgProps>
              </a:ext>
              <a:ext uri="{28A0092B-C50C-407E-A947-70E740481C1C}">
                <a14:useLocalDpi xmlns:a14="http://schemas.microsoft.com/office/drawing/2010/main" val="0"/>
              </a:ext>
            </a:extLst>
          </a:blip>
          <a:stretch>
            <a:fillRect/>
          </a:stretch>
        </p:blipFill>
        <p:spPr>
          <a:xfrm>
            <a:off x="588198" y="5366400"/>
            <a:ext cx="2048145" cy="1616047"/>
          </a:xfrm>
          <a:prstGeom prst="rect">
            <a:avLst/>
          </a:prstGeom>
        </p:spPr>
      </p:pic>
      <p:pic>
        <p:nvPicPr>
          <p:cNvPr id="28" name="図 27">
            <a:extLst>
              <a:ext uri="{FF2B5EF4-FFF2-40B4-BE49-F238E27FC236}">
                <a16:creationId xmlns:a16="http://schemas.microsoft.com/office/drawing/2014/main" id="{79BF167A-AA52-4197-AEC3-09646970D958}"/>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2353" b="94958" l="3001" r="97617">
                        <a14:foregroundMark x1="23477" y1="10588" x2="25949" y2="8235"/>
                        <a14:foregroundMark x1="52515" y1="8571" x2="57458" y2="15630"/>
                        <a14:foregroundMark x1="57458" y1="15630" x2="58782" y2="28403"/>
                        <a14:foregroundMark x1="58782" y1="28403" x2="53398" y2="25714"/>
                        <a14:foregroundMark x1="53398" y1="25714" x2="54457" y2="22017"/>
                        <a14:foregroundMark x1="57105" y1="24874" x2="62842" y2="35462"/>
                        <a14:foregroundMark x1="62842" y1="35462" x2="70079" y2="37311"/>
                        <a14:foregroundMark x1="70079" y1="37311" x2="72374" y2="36471"/>
                        <a14:foregroundMark x1="65490" y1="2353" x2="65755" y2="3025"/>
                        <a14:foregroundMark x1="49779" y1="18151" x2="47485" y2="22689"/>
                        <a14:foregroundMark x1="9797" y1="52437" x2="12533" y2="75462"/>
                        <a14:foregroundMark x1="12533" y1="75462" x2="26125" y2="84370"/>
                        <a14:foregroundMark x1="26125" y1="84370" x2="52868" y2="84706"/>
                        <a14:foregroundMark x1="52868" y1="84706" x2="71933" y2="81681"/>
                        <a14:foregroundMark x1="71933" y1="81681" x2="83230" y2="69748"/>
                        <a14:foregroundMark x1="83230" y1="69748" x2="90115" y2="46050"/>
                        <a14:foregroundMark x1="48897" y1="45378" x2="76699" y2="77983"/>
                        <a14:foregroundMark x1="76699" y1="77983" x2="84996" y2="82689"/>
                        <a14:foregroundMark x1="69373" y1="58319" x2="86408" y2="54286"/>
                        <a14:foregroundMark x1="86408" y1="54286" x2="89938" y2="41849"/>
                        <a14:foregroundMark x1="86937" y1="38655" x2="91880" y2="40840"/>
                        <a14:foregroundMark x1="91880" y1="40840" x2="93822" y2="68571"/>
                        <a14:foregroundMark x1="93822" y1="68571" x2="89144" y2="83529"/>
                        <a14:foregroundMark x1="89144" y1="83529" x2="14210" y2="87395"/>
                        <a14:foregroundMark x1="14210" y1="87395" x2="10856" y2="81176"/>
                        <a14:foregroundMark x1="10856" y1="81176" x2="9885" y2="46555"/>
                        <a14:foregroundMark x1="11209" y1="42521" x2="7855" y2="51933"/>
                        <a14:foregroundMark x1="7855" y1="51933" x2="8561" y2="61008"/>
                        <a14:foregroundMark x1="8561" y1="61008" x2="4148" y2="69580"/>
                        <a14:foregroundMark x1="4148" y1="69580" x2="7061" y2="84202"/>
                        <a14:foregroundMark x1="7061" y1="84202" x2="7061" y2="85882"/>
                        <a14:foregroundMark x1="3089" y1="71092" x2="3442" y2="77143"/>
                        <a14:foregroundMark x1="6267" y1="90756" x2="66284" y2="94622"/>
                        <a14:foregroundMark x1="66284" y1="94622" x2="82083" y2="93950"/>
                        <a14:foregroundMark x1="82083" y1="93950" x2="88173" y2="90252"/>
                        <a14:foregroundMark x1="88173" y1="90252" x2="88173" y2="90252"/>
                        <a14:foregroundMark x1="4413" y1="90420" x2="16240" y2="95126"/>
                        <a14:foregroundMark x1="45984" y1="40336" x2="52780" y2="40336"/>
                        <a14:foregroundMark x1="25331" y1="35126" x2="28067" y2="33613"/>
                        <a14:foregroundMark x1="29038" y1="31597" x2="30009" y2="31597"/>
                        <a14:foregroundMark x1="30715" y1="31597" x2="31686" y2="32773"/>
                        <a14:foregroundMark x1="57458" y1="44370" x2="61783" y2="38824"/>
                        <a14:foregroundMark x1="61783" y1="38824" x2="65313" y2="30588"/>
                        <a14:foregroundMark x1="65313" y1="30588" x2="65490" y2="29580"/>
                        <a14:foregroundMark x1="69020" y1="22857" x2="71492" y2="23025"/>
                        <a14:foregroundMark x1="56487" y1="65546" x2="69638" y2="65378"/>
                        <a14:foregroundMark x1="69638" y1="65378" x2="77140" y2="65378"/>
                        <a14:foregroundMark x1="77140" y1="65378" x2="89850" y2="65042"/>
                        <a14:foregroundMark x1="89850" y1="65042" x2="90115" y2="65042"/>
                        <a14:foregroundMark x1="93822" y1="45882" x2="93645" y2="47227"/>
                        <a14:foregroundMark x1="97352" y1="63193" x2="97617" y2="64538"/>
                        <a14:foregroundMark x1="29479" y1="29916" x2="31862" y2="31765"/>
                        <a14:foregroundMark x1="46778" y1="26218" x2="53222" y2="17143"/>
                        <a14:foregroundMark x1="53928" y1="17143" x2="54634" y2="17479"/>
                        <a14:foregroundMark x1="55605" y1="47059" x2="57458" y2="49580"/>
                        <a14:foregroundMark x1="12092" y1="61008" x2="14828" y2="62353"/>
                        <a14:foregroundMark x1="69197" y1="18824" x2="69197" y2="18824"/>
                        <a14:foregroundMark x1="46161" y1="31933" x2="46161" y2="31933"/>
                        <a14:foregroundMark x1="46337" y1="32269" x2="46425" y2="33445"/>
                      </a14:backgroundRemoval>
                    </a14:imgEffect>
                  </a14:imgLayer>
                </a14:imgProps>
              </a:ext>
              <a:ext uri="{28A0092B-C50C-407E-A947-70E740481C1C}">
                <a14:useLocalDpi xmlns:a14="http://schemas.microsoft.com/office/drawing/2010/main" val="0"/>
              </a:ext>
            </a:extLst>
          </a:blip>
          <a:stretch>
            <a:fillRect/>
          </a:stretch>
        </p:blipFill>
        <p:spPr>
          <a:xfrm>
            <a:off x="7241628" y="5020147"/>
            <a:ext cx="3567659" cy="1873572"/>
          </a:xfrm>
          <a:prstGeom prst="rect">
            <a:avLst/>
          </a:prstGeom>
        </p:spPr>
      </p:pic>
      <p:pic>
        <p:nvPicPr>
          <p:cNvPr id="32" name="図 31">
            <a:extLst>
              <a:ext uri="{FF2B5EF4-FFF2-40B4-BE49-F238E27FC236}">
                <a16:creationId xmlns:a16="http://schemas.microsoft.com/office/drawing/2014/main" id="{264F7B32-7C74-4306-91CC-ABD0F05059FB}"/>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9244" b="92269" l="849" r="44979">
                        <a14:foregroundMark x1="14003" y1="9244" x2="14003" y2="9244"/>
                        <a14:foregroundMark x1="7355" y1="30420" x2="3960" y2="40672"/>
                        <a14:foregroundMark x1="3960" y1="40672" x2="4809" y2="42353"/>
                        <a14:foregroundMark x1="2122" y1="33277" x2="990" y2="39496"/>
                        <a14:foregroundMark x1="17680" y1="87899" x2="14003" y2="92269"/>
                        <a14:foregroundMark x1="43564" y1="87395" x2="44979" y2="88739"/>
                      </a14:backgroundRemoval>
                    </a14:imgEffect>
                  </a14:imgLayer>
                </a14:imgProps>
              </a:ext>
              <a:ext uri="{28A0092B-C50C-407E-A947-70E740481C1C}">
                <a14:useLocalDpi xmlns:a14="http://schemas.microsoft.com/office/drawing/2010/main" val="0"/>
              </a:ext>
            </a:extLst>
          </a:blip>
          <a:srcRect r="51378"/>
          <a:stretch/>
        </p:blipFill>
        <p:spPr>
          <a:xfrm>
            <a:off x="2057424" y="5528441"/>
            <a:ext cx="788771" cy="1365278"/>
          </a:xfrm>
          <a:prstGeom prst="rect">
            <a:avLst/>
          </a:prstGeom>
        </p:spPr>
      </p:pic>
      <p:pic>
        <p:nvPicPr>
          <p:cNvPr id="33" name="図 32">
            <a:extLst>
              <a:ext uri="{FF2B5EF4-FFF2-40B4-BE49-F238E27FC236}">
                <a16:creationId xmlns:a16="http://schemas.microsoft.com/office/drawing/2014/main" id="{061BF54E-BEC2-4B0C-878F-C0B7332DD624}"/>
              </a:ext>
            </a:extLst>
          </p:cNvPr>
          <p:cNvPicPr>
            <a:picLocks noChangeAspect="1"/>
          </p:cNvPicPr>
          <p:nvPr/>
        </p:nvPicPr>
        <p:blipFill rotWithShape="1">
          <a:blip r:embed="rId19" cstate="print">
            <a:extLst>
              <a:ext uri="{BEBA8EAE-BF5A-486C-A8C5-ECC9F3942E4B}">
                <a14:imgProps xmlns:a14="http://schemas.microsoft.com/office/drawing/2010/main">
                  <a14:imgLayer r:embed="rId18">
                    <a14:imgEffect>
                      <a14:backgroundRemoval t="9580" b="90588" l="49364" r="90099">
                        <a14:foregroundMark x1="65347" y1="9580" x2="65629" y2="12773"/>
                        <a14:foregroundMark x1="53607" y1="29076" x2="52758" y2="37647"/>
                        <a14:foregroundMark x1="52758" y1="37647" x2="53607" y2="40504"/>
                        <a14:foregroundMark x1="49364" y1="34118" x2="49646" y2="36471"/>
                        <a14:foregroundMark x1="89675" y1="87227" x2="90240" y2="88235"/>
                        <a14:foregroundMark x1="66195" y1="90252" x2="67610" y2="90588"/>
                      </a14:backgroundRemoval>
                    </a14:imgEffect>
                  </a14:imgLayer>
                </a14:imgProps>
              </a:ext>
              <a:ext uri="{28A0092B-C50C-407E-A947-70E740481C1C}">
                <a14:useLocalDpi xmlns:a14="http://schemas.microsoft.com/office/drawing/2010/main" val="0"/>
              </a:ext>
            </a:extLst>
          </a:blip>
          <a:srcRect l="48291" r="6441"/>
          <a:stretch/>
        </p:blipFill>
        <p:spPr>
          <a:xfrm>
            <a:off x="6248327" y="5283763"/>
            <a:ext cx="734368" cy="1365278"/>
          </a:xfrm>
          <a:prstGeom prst="rect">
            <a:avLst/>
          </a:prstGeom>
        </p:spPr>
      </p:pic>
      <p:grpSp>
        <p:nvGrpSpPr>
          <p:cNvPr id="34" name="グループ化 33">
            <a:extLst>
              <a:ext uri="{FF2B5EF4-FFF2-40B4-BE49-F238E27FC236}">
                <a16:creationId xmlns:a16="http://schemas.microsoft.com/office/drawing/2014/main" id="{67E0CEC4-0E31-4835-B061-F4EDDBE95C2A}"/>
              </a:ext>
            </a:extLst>
          </p:cNvPr>
          <p:cNvGrpSpPr/>
          <p:nvPr/>
        </p:nvGrpSpPr>
        <p:grpSpPr>
          <a:xfrm>
            <a:off x="8492677" y="2967414"/>
            <a:ext cx="1065559" cy="1535725"/>
            <a:chOff x="2663669" y="1918026"/>
            <a:chExt cx="3710295" cy="5502822"/>
          </a:xfrm>
        </p:grpSpPr>
        <p:pic>
          <p:nvPicPr>
            <p:cNvPr id="35" name="図 34">
              <a:extLst>
                <a:ext uri="{FF2B5EF4-FFF2-40B4-BE49-F238E27FC236}">
                  <a16:creationId xmlns:a16="http://schemas.microsoft.com/office/drawing/2014/main" id="{99ECC3EE-98B0-4E8C-9401-54F470480D1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63669" y="1918026"/>
              <a:ext cx="3710295" cy="5502822"/>
            </a:xfrm>
            <a:prstGeom prst="rect">
              <a:avLst/>
            </a:prstGeom>
          </p:spPr>
        </p:pic>
        <p:pic>
          <p:nvPicPr>
            <p:cNvPr id="36" name="図 35">
              <a:extLst>
                <a:ext uri="{FF2B5EF4-FFF2-40B4-BE49-F238E27FC236}">
                  <a16:creationId xmlns:a16="http://schemas.microsoft.com/office/drawing/2014/main" id="{573D0E0E-132F-4AAB-9C89-9020E056EC8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50799" y="3725347"/>
              <a:ext cx="2736033" cy="2736033"/>
            </a:xfrm>
            <a:prstGeom prst="rect">
              <a:avLst/>
            </a:prstGeom>
          </p:spPr>
        </p:pic>
      </p:grpSp>
      <p:grpSp>
        <p:nvGrpSpPr>
          <p:cNvPr id="4" name="グループ化 3">
            <a:extLst>
              <a:ext uri="{FF2B5EF4-FFF2-40B4-BE49-F238E27FC236}">
                <a16:creationId xmlns:a16="http://schemas.microsoft.com/office/drawing/2014/main" id="{4F647088-296B-484C-9B5C-3096EB08B395}"/>
              </a:ext>
            </a:extLst>
          </p:cNvPr>
          <p:cNvGrpSpPr/>
          <p:nvPr/>
        </p:nvGrpSpPr>
        <p:grpSpPr>
          <a:xfrm>
            <a:off x="2636343" y="2031214"/>
            <a:ext cx="9029700" cy="823746"/>
            <a:chOff x="2636343" y="2031214"/>
            <a:chExt cx="9029700" cy="823746"/>
          </a:xfrm>
        </p:grpSpPr>
        <p:pic>
          <p:nvPicPr>
            <p:cNvPr id="3" name="図 2">
              <a:extLst>
                <a:ext uri="{FF2B5EF4-FFF2-40B4-BE49-F238E27FC236}">
                  <a16:creationId xmlns:a16="http://schemas.microsoft.com/office/drawing/2014/main" id="{E809AAAF-FDD6-425A-A1C9-CB4062B328AF}"/>
                </a:ext>
              </a:extLst>
            </p:cNvPr>
            <p:cNvPicPr>
              <a:picLocks noChangeAspect="1"/>
            </p:cNvPicPr>
            <p:nvPr/>
          </p:nvPicPr>
          <p:blipFill rotWithShape="1">
            <a:blip r:embed="rId22">
              <a:extLst>
                <a:ext uri="{BEBA8EAE-BF5A-486C-A8C5-ECC9F3942E4B}">
                  <a14:imgProps xmlns:a14="http://schemas.microsoft.com/office/drawing/2010/main">
                    <a14:imgLayer r:embed="rId23">
                      <a14:imgEffect>
                        <a14:backgroundRemoval t="3662" b="23099" l="4641" r="93882">
                          <a14:foregroundMark x1="7173" y1="10986" x2="9494" y2="12394"/>
                          <a14:foregroundMark x1="17089" y1="18873" x2="18987" y2="21690"/>
                          <a14:foregroundMark x1="4852" y1="16620" x2="4852" y2="16620"/>
                          <a14:foregroundMark x1="9916" y1="5352" x2="9916" y2="5352"/>
                          <a14:foregroundMark x1="17089" y1="16901" x2="17089" y2="16901"/>
                          <a14:foregroundMark x1="36920" y1="17465" x2="36920" y2="17465"/>
                          <a14:foregroundMark x1="35443" y1="13803" x2="39662" y2="16620"/>
                          <a14:foregroundMark x1="42194" y1="21127" x2="42194" y2="21127"/>
                          <a14:foregroundMark x1="42194" y1="20845" x2="42616" y2="21690"/>
                          <a14:foregroundMark x1="39241" y1="7606" x2="39241" y2="6197"/>
                          <a14:foregroundMark x1="40295" y1="3662" x2="40295" y2="3662"/>
                          <a14:foregroundMark x1="40295" y1="3662" x2="39451" y2="4789"/>
                          <a14:foregroundMark x1="43249" y1="14648" x2="46835" y2="11268"/>
                          <a14:foregroundMark x1="59705" y1="12958" x2="62658" y2="19718"/>
                          <a14:foregroundMark x1="56751" y1="5915" x2="56751" y2="5915"/>
                          <a14:foregroundMark x1="54219" y1="12394" x2="54219" y2="12394"/>
                          <a14:foregroundMark x1="55907" y1="19718" x2="55907" y2="19718"/>
                          <a14:foregroundMark x1="62236" y1="5915" x2="62236" y2="5915"/>
                          <a14:foregroundMark x1="66034" y1="11549" x2="66034" y2="11549"/>
                          <a14:foregroundMark x1="62869" y1="20845" x2="63291" y2="21690"/>
                          <a14:foregroundMark x1="70675" y1="13239" x2="71097" y2="16338"/>
                          <a14:foregroundMark x1="76793" y1="10141" x2="80169" y2="11549"/>
                          <a14:foregroundMark x1="84177" y1="16056" x2="82911" y2="18028"/>
                          <a14:foregroundMark x1="86920" y1="6197" x2="93882" y2="20282"/>
                        </a14:backgroundRemoval>
                      </a14:imgEffect>
                    </a14:imgLayer>
                  </a14:imgProps>
                </a:ext>
                <a:ext uri="{28A0092B-C50C-407E-A947-70E740481C1C}">
                  <a14:useLocalDpi xmlns:a14="http://schemas.microsoft.com/office/drawing/2010/main" val="0"/>
                </a:ext>
              </a:extLst>
            </a:blip>
            <a:srcRect t="1487" b="74475"/>
            <a:stretch/>
          </p:blipFill>
          <p:spPr>
            <a:xfrm>
              <a:off x="7151193" y="2031214"/>
              <a:ext cx="4514850" cy="812800"/>
            </a:xfrm>
            <a:prstGeom prst="rect">
              <a:avLst/>
            </a:prstGeom>
          </p:spPr>
        </p:pic>
        <p:pic>
          <p:nvPicPr>
            <p:cNvPr id="17" name="図 16">
              <a:extLst>
                <a:ext uri="{FF2B5EF4-FFF2-40B4-BE49-F238E27FC236}">
                  <a16:creationId xmlns:a16="http://schemas.microsoft.com/office/drawing/2014/main" id="{0CF301A3-E3BA-405E-855F-4084061438EF}"/>
                </a:ext>
              </a:extLst>
            </p:cNvPr>
            <p:cNvPicPr>
              <a:picLocks noChangeAspect="1"/>
            </p:cNvPicPr>
            <p:nvPr/>
          </p:nvPicPr>
          <p:blipFill rotWithShape="1">
            <a:blip r:embed="rId24">
              <a:extLst>
                <a:ext uri="{BEBA8EAE-BF5A-486C-A8C5-ECC9F3942E4B}">
                  <a14:imgProps xmlns:a14="http://schemas.microsoft.com/office/drawing/2010/main">
                    <a14:imgLayer r:embed="rId23">
                      <a14:imgEffect>
                        <a14:backgroundRemoval t="78592" b="97465" l="3165" r="95992">
                          <a14:foregroundMark x1="3165" y1="92394" x2="12658" y2="84225"/>
                          <a14:foregroundMark x1="9072" y1="80000" x2="9072" y2="80000"/>
                          <a14:foregroundMark x1="14135" y1="89296" x2="14135" y2="89296"/>
                          <a14:foregroundMark x1="15612" y1="92113" x2="17722" y2="96338"/>
                          <a14:foregroundMark x1="18565" y1="84507" x2="21097" y2="83380"/>
                          <a14:foregroundMark x1="26371" y1="90423" x2="28059" y2="92676"/>
                          <a14:foregroundMark x1="37131" y1="92676" x2="40506" y2="95493"/>
                          <a14:foregroundMark x1="40928" y1="96338" x2="40928" y2="96620"/>
                          <a14:foregroundMark x1="41350" y1="96620" x2="40717" y2="95775"/>
                          <a14:foregroundMark x1="39030" y1="78873" x2="37342" y2="82535"/>
                          <a14:foregroundMark x1="41983" y1="89859" x2="45359" y2="86761"/>
                          <a14:foregroundMark x1="52743" y1="87324" x2="52743" y2="87324"/>
                          <a14:foregroundMark x1="61181" y1="80845" x2="61181" y2="80845"/>
                          <a14:foregroundMark x1="64557" y1="91831" x2="64557" y2="91831"/>
                          <a14:foregroundMark x1="62236" y1="97183" x2="62025" y2="96901"/>
                          <a14:foregroundMark x1="61181" y1="94648" x2="62025" y2="96338"/>
                          <a14:foregroundMark x1="69620" y1="88169" x2="70464" y2="92113"/>
                          <a14:foregroundMark x1="74051" y1="85352" x2="78270" y2="89296"/>
                          <a14:foregroundMark x1="82911" y1="91268" x2="80591" y2="95493"/>
                          <a14:foregroundMark x1="92405" y1="88732" x2="88608" y2="87042"/>
                          <a14:foregroundMark x1="88608" y1="87042" x2="88186" y2="86197"/>
                          <a14:foregroundMark x1="95992" y1="82817" x2="95781" y2="90141"/>
                        </a14:backgroundRemoval>
                      </a14:imgEffect>
                    </a14:imgLayer>
                  </a14:imgProps>
                </a:ext>
                <a:ext uri="{28A0092B-C50C-407E-A947-70E740481C1C}">
                  <a14:useLocalDpi xmlns:a14="http://schemas.microsoft.com/office/drawing/2010/main" val="0"/>
                </a:ext>
              </a:extLst>
            </a:blip>
            <a:srcRect l="-177" t="77392" r="177" b="-1430"/>
            <a:stretch/>
          </p:blipFill>
          <p:spPr>
            <a:xfrm>
              <a:off x="2636343" y="2042160"/>
              <a:ext cx="4514850" cy="812800"/>
            </a:xfrm>
            <a:prstGeom prst="rect">
              <a:avLst/>
            </a:prstGeom>
          </p:spPr>
        </p:pic>
      </p:grpSp>
    </p:spTree>
    <p:extLst>
      <p:ext uri="{BB962C8B-B14F-4D97-AF65-F5344CB8AC3E}">
        <p14:creationId xmlns:p14="http://schemas.microsoft.com/office/powerpoint/2010/main" val="2212083894"/>
      </p:ext>
    </p:extLst>
  </p:cSld>
  <p:clrMapOvr>
    <a:masterClrMapping/>
  </p:clrMapOvr>
</p:sld>
</file>

<file path=ppt/theme/theme1.xml><?xml version="1.0" encoding="utf-8"?>
<a:theme xmlns:a="http://schemas.openxmlformats.org/drawingml/2006/main" name="Office テーマ">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1407</TotalTime>
  <Words>1184</Words>
  <Application>Microsoft Office PowerPoint</Application>
  <PresentationFormat>B4 (ISO) 250x353 mm</PresentationFormat>
  <Paragraphs>145</Paragraphs>
  <Slides>7</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6" baseType="lpstr">
      <vt:lpstr>HGP創英角ﾎﾟｯﾌﾟ体</vt:lpstr>
      <vt:lpstr>HGS行書体</vt:lpstr>
      <vt:lpstr>HG丸ｺﾞｼｯｸM-PRO</vt:lpstr>
      <vt:lpstr>游ゴシック</vt:lpstr>
      <vt:lpstr>游ゴシック Light</vt:lpstr>
      <vt:lpstr>Arial</vt:lpstr>
      <vt:lpstr>Tw Cen MT</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西村 友佑</dc:creator>
  <cp:lastModifiedBy>aura.kss.0201@gmail.com</cp:lastModifiedBy>
  <cp:revision>47</cp:revision>
  <cp:lastPrinted>2021-11-03T03:29:48Z</cp:lastPrinted>
  <dcterms:created xsi:type="dcterms:W3CDTF">2021-10-13T11:42:13Z</dcterms:created>
  <dcterms:modified xsi:type="dcterms:W3CDTF">2021-11-03T03:29:49Z</dcterms:modified>
</cp:coreProperties>
</file>